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8" r:id="rId4"/>
  </p:sldMasterIdLst>
  <p:notesMasterIdLst>
    <p:notesMasterId r:id="rId18"/>
  </p:notesMasterIdLst>
  <p:handoutMasterIdLst>
    <p:handoutMasterId r:id="rId19"/>
  </p:handoutMasterIdLst>
  <p:sldIdLst>
    <p:sldId id="2147479270" r:id="rId5"/>
    <p:sldId id="2147479271" r:id="rId6"/>
    <p:sldId id="2147479272" r:id="rId7"/>
    <p:sldId id="2147479273" r:id="rId8"/>
    <p:sldId id="2147479274" r:id="rId9"/>
    <p:sldId id="2147479275" r:id="rId10"/>
    <p:sldId id="2147479276" r:id="rId11"/>
    <p:sldId id="2147479277" r:id="rId12"/>
    <p:sldId id="2147479278" r:id="rId13"/>
    <p:sldId id="2147479280" r:id="rId14"/>
    <p:sldId id="2147479279" r:id="rId15"/>
    <p:sldId id="2147479281" r:id="rId16"/>
    <p:sldId id="2147479282" r:id="rId17"/>
  </p:sldIdLst>
  <p:sldSz cx="9906000" cy="6858000" type="A4"/>
  <p:notesSz cx="9939338" cy="6807200"/>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9A62853-2260-2E27-DDC2-16DC5956D526}" name="寺島　翔太" initials="翔寺" userId="S::T0521163@taims.metro.tokyo.jp::62b348fe-3133-40a7-81ca-467b97c0d76b" providerId="AD"/>
  <p188:author id="{E8EFB5CE-5767-343A-06E3-BD2E6B6CE398}" name="Suzuki, Kosuke 1" initials="SK1" userId="Suzuki, Kosuke 1" providerId="None"/>
  <p188:author id="{DFB0F4F3-A6FA-3C0D-C4ED-214752B21A1C}" name="Shinyen Liu/ Bornrex" initials="SB" userId="S::s.liu@bornrex.com::63de5a56-25e8-49be-b7cd-08dab8e18af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Shota Sugahara (須賀原 将太)" initials="SS(将" lastIdx="0" clrIdx="0">
    <p:extLst>
      <p:ext uri="{19B8F6BF-5375-455C-9EA6-DF929625EA0E}">
        <p15:presenceInfo xmlns:p15="http://schemas.microsoft.com/office/powerpoint/2012/main" userId="S-1-5-21-13193587-1794592164-1404200075-59336" providerId="AD"/>
      </p:ext>
    </p:extLst>
  </p:cmAuthor>
  <p:cmAuthor id="2" name="東京都&#10;" initials="T" lastIdx="36" clrIdx="1">
    <p:extLst>
      <p:ext uri="{19B8F6BF-5375-455C-9EA6-DF929625EA0E}">
        <p15:presenceInfo xmlns:p15="http://schemas.microsoft.com/office/powerpoint/2012/main" userId="東京都&#10;" providerId="None"/>
      </p:ext>
    </p:extLst>
  </p:cmAuthor>
  <p:cmAuthor id="3" name="Takeshi Shigeoka /Bornrex" initials="T/" lastIdx="15" clrIdx="2">
    <p:extLst>
      <p:ext uri="{19B8F6BF-5375-455C-9EA6-DF929625EA0E}">
        <p15:presenceInfo xmlns:p15="http://schemas.microsoft.com/office/powerpoint/2012/main" userId="S::t.shigeoka@bornrex.com::88721606-3472-4e08-90d5-d3b8c49c5fde" providerId="AD"/>
      </p:ext>
    </p:extLst>
  </p:cmAuthor>
  <p:cmAuthor id="4" name="Takeshi Shigeoka /Bornrex" initials="TS/" lastIdx="3" clrIdx="3">
    <p:extLst>
      <p:ext uri="{19B8F6BF-5375-455C-9EA6-DF929625EA0E}">
        <p15:presenceInfo xmlns:p15="http://schemas.microsoft.com/office/powerpoint/2012/main" userId="88721606-3472-4e08-90d5-d3b8c49c5fde" providerId="Windows Live"/>
      </p:ext>
    </p:extLst>
  </p:cmAuthor>
  <p:cmAuthor id="5" name="東京都" initials="T" lastIdx="9" clrIdx="4">
    <p:extLst>
      <p:ext uri="{19B8F6BF-5375-455C-9EA6-DF929625EA0E}">
        <p15:presenceInfo xmlns:p15="http://schemas.microsoft.com/office/powerpoint/2012/main" userId="東京都"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3565A"/>
    <a:srgbClr val="404040"/>
    <a:srgbClr val="353533"/>
    <a:srgbClr val="0D8390"/>
    <a:srgbClr val="0000FF"/>
    <a:srgbClr val="FFFFFF"/>
    <a:srgbClr val="4472C4"/>
    <a:srgbClr val="FF99CC"/>
    <a:srgbClr val="FFFFEB"/>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FD8DCD-B226-EAD7-E593-42236E66E676}" v="8" dt="2025-09-30T06:37:38.03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3" d="100"/>
          <a:sy n="113" d="100"/>
        </p:scale>
        <p:origin x="474" y="102"/>
      </p:cViewPr>
      <p:guideLst>
        <p:guide orient="horz" pos="2160"/>
        <p:guide pos="3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zuki, Kosuke 1" userId="917a3ed8-12eb-4c9a-b1ce-e4cd51cbfbc8" providerId="ADAL" clId="{306A03CF-E75D-4B21-8BC8-ABB72E8B4D4C}"/>
    <pc:docChg chg="modSld">
      <pc:chgData name="Suzuki, Kosuke 1" userId="917a3ed8-12eb-4c9a-b1ce-e4cd51cbfbc8" providerId="ADAL" clId="{306A03CF-E75D-4B21-8BC8-ABB72E8B4D4C}" dt="2025-10-01T00:42:22.998" v="6" actId="207"/>
      <pc:docMkLst>
        <pc:docMk/>
      </pc:docMkLst>
      <pc:sldChg chg="modSp mod">
        <pc:chgData name="Suzuki, Kosuke 1" userId="917a3ed8-12eb-4c9a-b1ce-e4cd51cbfbc8" providerId="ADAL" clId="{306A03CF-E75D-4B21-8BC8-ABB72E8B4D4C}" dt="2025-10-01T00:41:45.827" v="1" actId="207"/>
        <pc:sldMkLst>
          <pc:docMk/>
          <pc:sldMk cId="2264140644" sldId="2147479271"/>
        </pc:sldMkLst>
        <pc:spChg chg="mod">
          <ac:chgData name="Suzuki, Kosuke 1" userId="917a3ed8-12eb-4c9a-b1ce-e4cd51cbfbc8" providerId="ADAL" clId="{306A03CF-E75D-4B21-8BC8-ABB72E8B4D4C}" dt="2025-10-01T00:41:45.827" v="1" actId="207"/>
          <ac:spMkLst>
            <pc:docMk/>
            <pc:sldMk cId="2264140644" sldId="2147479271"/>
            <ac:spMk id="11" creationId="{9819017A-DBE6-3F9D-93D8-A2F850510E59}"/>
          </ac:spMkLst>
        </pc:spChg>
        <pc:spChg chg="mod">
          <ac:chgData name="Suzuki, Kosuke 1" userId="917a3ed8-12eb-4c9a-b1ce-e4cd51cbfbc8" providerId="ADAL" clId="{306A03CF-E75D-4B21-8BC8-ABB72E8B4D4C}" dt="2025-10-01T00:41:40.193" v="0" actId="207"/>
          <ac:spMkLst>
            <pc:docMk/>
            <pc:sldMk cId="2264140644" sldId="2147479271"/>
            <ac:spMk id="16" creationId="{72099C49-C8B7-E653-5D2B-4D66C58B37F9}"/>
          </ac:spMkLst>
        </pc:spChg>
      </pc:sldChg>
      <pc:sldChg chg="modSp mod">
        <pc:chgData name="Suzuki, Kosuke 1" userId="917a3ed8-12eb-4c9a-b1ce-e4cd51cbfbc8" providerId="ADAL" clId="{306A03CF-E75D-4B21-8BC8-ABB72E8B4D4C}" dt="2025-10-01T00:42:09.231" v="4" actId="207"/>
        <pc:sldMkLst>
          <pc:docMk/>
          <pc:sldMk cId="48200006" sldId="2147479273"/>
        </pc:sldMkLst>
        <pc:spChg chg="mod">
          <ac:chgData name="Suzuki, Kosuke 1" userId="917a3ed8-12eb-4c9a-b1ce-e4cd51cbfbc8" providerId="ADAL" clId="{306A03CF-E75D-4B21-8BC8-ABB72E8B4D4C}" dt="2025-10-01T00:42:05.949" v="2" actId="207"/>
          <ac:spMkLst>
            <pc:docMk/>
            <pc:sldMk cId="48200006" sldId="2147479273"/>
            <ac:spMk id="48" creationId="{95CEFB03-EA62-EEFC-A7B5-FC96BADC420A}"/>
          </ac:spMkLst>
        </pc:spChg>
        <pc:spChg chg="mod">
          <ac:chgData name="Suzuki, Kosuke 1" userId="917a3ed8-12eb-4c9a-b1ce-e4cd51cbfbc8" providerId="ADAL" clId="{306A03CF-E75D-4B21-8BC8-ABB72E8B4D4C}" dt="2025-10-01T00:42:07.460" v="3" actId="207"/>
          <ac:spMkLst>
            <pc:docMk/>
            <pc:sldMk cId="48200006" sldId="2147479273"/>
            <ac:spMk id="49" creationId="{A244FA0D-393F-67FE-4899-1381ED451406}"/>
          </ac:spMkLst>
        </pc:spChg>
        <pc:spChg chg="mod">
          <ac:chgData name="Suzuki, Kosuke 1" userId="917a3ed8-12eb-4c9a-b1ce-e4cd51cbfbc8" providerId="ADAL" clId="{306A03CF-E75D-4B21-8BC8-ABB72E8B4D4C}" dt="2025-10-01T00:42:09.231" v="4" actId="207"/>
          <ac:spMkLst>
            <pc:docMk/>
            <pc:sldMk cId="48200006" sldId="2147479273"/>
            <ac:spMk id="50" creationId="{10282EBA-19AD-A14A-D6BB-245354918D52}"/>
          </ac:spMkLst>
        </pc:spChg>
      </pc:sldChg>
      <pc:sldChg chg="modSp mod">
        <pc:chgData name="Suzuki, Kosuke 1" userId="917a3ed8-12eb-4c9a-b1ce-e4cd51cbfbc8" providerId="ADAL" clId="{306A03CF-E75D-4B21-8BC8-ABB72E8B4D4C}" dt="2025-10-01T00:42:17.056" v="5" actId="207"/>
        <pc:sldMkLst>
          <pc:docMk/>
          <pc:sldMk cId="2714045538" sldId="2147479276"/>
        </pc:sldMkLst>
        <pc:spChg chg="mod">
          <ac:chgData name="Suzuki, Kosuke 1" userId="917a3ed8-12eb-4c9a-b1ce-e4cd51cbfbc8" providerId="ADAL" clId="{306A03CF-E75D-4B21-8BC8-ABB72E8B4D4C}" dt="2025-10-01T00:42:17.056" v="5" actId="207"/>
          <ac:spMkLst>
            <pc:docMk/>
            <pc:sldMk cId="2714045538" sldId="2147479276"/>
            <ac:spMk id="7" creationId="{4138DC2E-C42A-F49A-9FE3-698E431FC6F4}"/>
          </ac:spMkLst>
        </pc:spChg>
      </pc:sldChg>
      <pc:sldChg chg="modSp mod">
        <pc:chgData name="Suzuki, Kosuke 1" userId="917a3ed8-12eb-4c9a-b1ce-e4cd51cbfbc8" providerId="ADAL" clId="{306A03CF-E75D-4B21-8BC8-ABB72E8B4D4C}" dt="2025-10-01T00:42:22.998" v="6" actId="207"/>
        <pc:sldMkLst>
          <pc:docMk/>
          <pc:sldMk cId="4174153201" sldId="2147479277"/>
        </pc:sldMkLst>
        <pc:spChg chg="mod">
          <ac:chgData name="Suzuki, Kosuke 1" userId="917a3ed8-12eb-4c9a-b1ce-e4cd51cbfbc8" providerId="ADAL" clId="{306A03CF-E75D-4B21-8BC8-ABB72E8B4D4C}" dt="2025-10-01T00:42:22.998" v="6" actId="207"/>
          <ac:spMkLst>
            <pc:docMk/>
            <pc:sldMk cId="4174153201" sldId="2147479277"/>
            <ac:spMk id="8" creationId="{54F3A7CD-9216-1731-50F2-5B9BB0A39791}"/>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4307905" cy="341729"/>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629091" y="1"/>
            <a:ext cx="4307904" cy="341729"/>
          </a:xfrm>
          <a:prstGeom prst="rect">
            <a:avLst/>
          </a:prstGeom>
        </p:spPr>
        <p:txBody>
          <a:bodyPr vert="horz" lIns="92236" tIns="46118" rIns="92236" bIns="46118" rtlCol="0"/>
          <a:lstStyle>
            <a:lvl1pPr algn="r">
              <a:defRPr sz="1200"/>
            </a:lvl1pPr>
          </a:lstStyle>
          <a:p>
            <a:fld id="{497216AB-7B36-4BE4-A820-9DD6C45ECDAD}" type="datetimeFigureOut">
              <a:rPr kumimoji="1" lang="ja-JP" altLang="en-US" smtClean="0"/>
              <a:t>2025/10/1</a:t>
            </a:fld>
            <a:endParaRPr kumimoji="1" lang="ja-JP" altLang="en-US"/>
          </a:p>
        </p:txBody>
      </p:sp>
      <p:sp>
        <p:nvSpPr>
          <p:cNvPr id="4" name="フッター プレースホルダー 3"/>
          <p:cNvSpPr>
            <a:spLocks noGrp="1"/>
          </p:cNvSpPr>
          <p:nvPr>
            <p:ph type="ftr" sz="quarter" idx="2"/>
          </p:nvPr>
        </p:nvSpPr>
        <p:spPr>
          <a:xfrm>
            <a:off x="2" y="6465471"/>
            <a:ext cx="4307905" cy="341729"/>
          </a:xfrm>
          <a:prstGeom prst="rect">
            <a:avLst/>
          </a:prstGeom>
        </p:spPr>
        <p:txBody>
          <a:bodyPr vert="horz" lIns="92236" tIns="46118" rIns="92236" bIns="4611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629091" y="6465471"/>
            <a:ext cx="4307904" cy="341729"/>
          </a:xfrm>
          <a:prstGeom prst="rect">
            <a:avLst/>
          </a:prstGeom>
        </p:spPr>
        <p:txBody>
          <a:bodyPr vert="horz" lIns="92236" tIns="46118" rIns="92236" bIns="46118" rtlCol="0" anchor="b"/>
          <a:lstStyle>
            <a:lvl1pPr algn="r">
              <a:defRPr sz="1200"/>
            </a:lvl1pPr>
          </a:lstStyle>
          <a:p>
            <a:fld id="{8970FEA1-144C-444B-9162-DEE303E8D5C0}" type="slidenum">
              <a:rPr kumimoji="1" lang="ja-JP" altLang="en-US" smtClean="0"/>
              <a:t>‹#›</a:t>
            </a:fld>
            <a:endParaRPr kumimoji="1" lang="ja-JP" altLang="en-US"/>
          </a:p>
        </p:txBody>
      </p:sp>
    </p:spTree>
    <p:extLst>
      <p:ext uri="{BB962C8B-B14F-4D97-AF65-F5344CB8AC3E}">
        <p14:creationId xmlns:p14="http://schemas.microsoft.com/office/powerpoint/2010/main" val="36538561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E4FFDE28-4F3B-4900-B3A0-0C3A33BF1A09}"/>
              </a:ext>
            </a:extLst>
          </p:cNvPr>
          <p:cNvSpPr>
            <a:spLocks noGrp="1"/>
          </p:cNvSpPr>
          <p:nvPr>
            <p:ph type="hdr" sz="quarter"/>
          </p:nvPr>
        </p:nvSpPr>
        <p:spPr>
          <a:xfrm>
            <a:off x="3" y="0"/>
            <a:ext cx="4307047" cy="341542"/>
          </a:xfrm>
          <a:prstGeom prst="rect">
            <a:avLst/>
          </a:prstGeom>
        </p:spPr>
        <p:txBody>
          <a:bodyPr vert="horz" lIns="92236" tIns="46118" rIns="92236" bIns="46118" rtlCol="0"/>
          <a:lstStyle>
            <a:lvl1pPr algn="l" eaLnBrk="1" fontAlgn="auto" hangingPunct="1">
              <a:spcBef>
                <a:spcPts val="0"/>
              </a:spcBef>
              <a:spcAft>
                <a:spcPts val="0"/>
              </a:spcAft>
              <a:defRPr kumimoji="1" sz="1200">
                <a:latin typeface="+mn-lt"/>
              </a:defRPr>
            </a:lvl1pPr>
          </a:lstStyle>
          <a:p>
            <a:pPr>
              <a:defRPr/>
            </a:pPr>
            <a:endParaRPr lang="ja-JP" altLang="en-US"/>
          </a:p>
        </p:txBody>
      </p:sp>
      <p:sp>
        <p:nvSpPr>
          <p:cNvPr id="3" name="日付プレースホルダー 2">
            <a:extLst>
              <a:ext uri="{FF2B5EF4-FFF2-40B4-BE49-F238E27FC236}">
                <a16:creationId xmlns:a16="http://schemas.microsoft.com/office/drawing/2014/main" id="{26D7AFEB-DD47-48C7-9CA3-9E12D341C681}"/>
              </a:ext>
            </a:extLst>
          </p:cNvPr>
          <p:cNvSpPr>
            <a:spLocks noGrp="1"/>
          </p:cNvSpPr>
          <p:nvPr>
            <p:ph type="dt" idx="1"/>
          </p:nvPr>
        </p:nvSpPr>
        <p:spPr>
          <a:xfrm>
            <a:off x="5629992" y="0"/>
            <a:ext cx="4307047" cy="341542"/>
          </a:xfrm>
          <a:prstGeom prst="rect">
            <a:avLst/>
          </a:prstGeom>
        </p:spPr>
        <p:txBody>
          <a:bodyPr vert="horz" lIns="92236" tIns="46118" rIns="92236" bIns="46118" rtlCol="0"/>
          <a:lstStyle>
            <a:lvl1pPr algn="r" eaLnBrk="1" fontAlgn="auto" hangingPunct="1">
              <a:spcBef>
                <a:spcPts val="0"/>
              </a:spcBef>
              <a:spcAft>
                <a:spcPts val="0"/>
              </a:spcAft>
              <a:defRPr kumimoji="1" sz="1200" smtClean="0">
                <a:latin typeface="+mn-lt"/>
              </a:defRPr>
            </a:lvl1pPr>
          </a:lstStyle>
          <a:p>
            <a:pPr>
              <a:defRPr/>
            </a:pPr>
            <a:fld id="{9107904E-056A-4B5A-BE03-D1192321EE05}" type="datetimeFigureOut">
              <a:rPr lang="ja-JP" altLang="en-US"/>
              <a:pPr>
                <a:defRPr/>
              </a:pPr>
              <a:t>2025/10/1</a:t>
            </a:fld>
            <a:endParaRPr lang="ja-JP" altLang="en-US"/>
          </a:p>
        </p:txBody>
      </p:sp>
      <p:sp>
        <p:nvSpPr>
          <p:cNvPr id="4" name="スライド イメージ プレースホルダー 3">
            <a:extLst>
              <a:ext uri="{FF2B5EF4-FFF2-40B4-BE49-F238E27FC236}">
                <a16:creationId xmlns:a16="http://schemas.microsoft.com/office/drawing/2014/main" id="{AA9520AC-E4B7-43E8-B240-D54FF8E62351}"/>
              </a:ext>
            </a:extLst>
          </p:cNvPr>
          <p:cNvSpPr>
            <a:spLocks noGrp="1" noRot="1" noChangeAspect="1"/>
          </p:cNvSpPr>
          <p:nvPr>
            <p:ph type="sldImg" idx="2"/>
          </p:nvPr>
        </p:nvSpPr>
        <p:spPr>
          <a:xfrm>
            <a:off x="3311525" y="850900"/>
            <a:ext cx="3316288" cy="2297113"/>
          </a:xfrm>
          <a:prstGeom prst="rect">
            <a:avLst/>
          </a:prstGeom>
          <a:noFill/>
          <a:ln w="12700">
            <a:solidFill>
              <a:prstClr val="black"/>
            </a:solidFill>
          </a:ln>
        </p:spPr>
        <p:txBody>
          <a:bodyPr vert="horz" lIns="92236" tIns="46118" rIns="92236" bIns="46118" rtlCol="0" anchor="ctr"/>
          <a:lstStyle/>
          <a:p>
            <a:pPr lvl="0"/>
            <a:endParaRPr lang="ja-JP" altLang="en-US" noProof="0"/>
          </a:p>
        </p:txBody>
      </p:sp>
      <p:sp>
        <p:nvSpPr>
          <p:cNvPr id="5" name="ノート プレースホルダー 4">
            <a:extLst>
              <a:ext uri="{FF2B5EF4-FFF2-40B4-BE49-F238E27FC236}">
                <a16:creationId xmlns:a16="http://schemas.microsoft.com/office/drawing/2014/main" id="{07CCC86B-4CA7-4927-A4FB-EF50571DD5EE}"/>
              </a:ext>
            </a:extLst>
          </p:cNvPr>
          <p:cNvSpPr>
            <a:spLocks noGrp="1"/>
          </p:cNvSpPr>
          <p:nvPr>
            <p:ph type="body" sz="quarter" idx="3"/>
          </p:nvPr>
        </p:nvSpPr>
        <p:spPr>
          <a:xfrm>
            <a:off x="993935" y="3275966"/>
            <a:ext cx="7951470" cy="2680335"/>
          </a:xfrm>
          <a:prstGeom prst="rect">
            <a:avLst/>
          </a:prstGeom>
        </p:spPr>
        <p:txBody>
          <a:bodyPr vert="horz" lIns="92236" tIns="46118" rIns="92236" bIns="46118"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a:extLst>
              <a:ext uri="{FF2B5EF4-FFF2-40B4-BE49-F238E27FC236}">
                <a16:creationId xmlns:a16="http://schemas.microsoft.com/office/drawing/2014/main" id="{02AEF346-F2F4-4219-A2C5-91B657A02F79}"/>
              </a:ext>
            </a:extLst>
          </p:cNvPr>
          <p:cNvSpPr>
            <a:spLocks noGrp="1"/>
          </p:cNvSpPr>
          <p:nvPr>
            <p:ph type="ftr" sz="quarter" idx="4"/>
          </p:nvPr>
        </p:nvSpPr>
        <p:spPr>
          <a:xfrm>
            <a:off x="3" y="6465660"/>
            <a:ext cx="4307047" cy="341541"/>
          </a:xfrm>
          <a:prstGeom prst="rect">
            <a:avLst/>
          </a:prstGeom>
        </p:spPr>
        <p:txBody>
          <a:bodyPr vert="horz" lIns="92236" tIns="46118" rIns="92236" bIns="46118" rtlCol="0" anchor="b"/>
          <a:lstStyle>
            <a:lvl1pPr algn="l" eaLnBrk="1" fontAlgn="auto" hangingPunct="1">
              <a:spcBef>
                <a:spcPts val="0"/>
              </a:spcBef>
              <a:spcAft>
                <a:spcPts val="0"/>
              </a:spcAft>
              <a:defRPr kumimoji="1" sz="1200">
                <a:latin typeface="+mn-lt"/>
              </a:defRPr>
            </a:lvl1pPr>
          </a:lstStyle>
          <a:p>
            <a:pPr>
              <a:defRPr/>
            </a:pPr>
            <a:endParaRPr lang="ja-JP" altLang="en-US"/>
          </a:p>
        </p:txBody>
      </p:sp>
      <p:sp>
        <p:nvSpPr>
          <p:cNvPr id="7" name="スライド番号プレースホルダー 6">
            <a:extLst>
              <a:ext uri="{FF2B5EF4-FFF2-40B4-BE49-F238E27FC236}">
                <a16:creationId xmlns:a16="http://schemas.microsoft.com/office/drawing/2014/main" id="{94AF65B9-46EE-49CC-9CE8-FD607E361A59}"/>
              </a:ext>
            </a:extLst>
          </p:cNvPr>
          <p:cNvSpPr>
            <a:spLocks noGrp="1"/>
          </p:cNvSpPr>
          <p:nvPr>
            <p:ph type="sldNum" sz="quarter" idx="5"/>
          </p:nvPr>
        </p:nvSpPr>
        <p:spPr>
          <a:xfrm>
            <a:off x="5629992" y="6465660"/>
            <a:ext cx="4307047" cy="341541"/>
          </a:xfrm>
          <a:prstGeom prst="rect">
            <a:avLst/>
          </a:prstGeom>
        </p:spPr>
        <p:txBody>
          <a:bodyPr vert="horz" lIns="92236" tIns="46118" rIns="92236" bIns="46118" rtlCol="0" anchor="b"/>
          <a:lstStyle>
            <a:lvl1pPr algn="r" eaLnBrk="1" fontAlgn="auto" hangingPunct="1">
              <a:spcBef>
                <a:spcPts val="0"/>
              </a:spcBef>
              <a:spcAft>
                <a:spcPts val="0"/>
              </a:spcAft>
              <a:defRPr kumimoji="1" sz="1200" smtClean="0">
                <a:latin typeface="+mn-lt"/>
              </a:defRPr>
            </a:lvl1pPr>
          </a:lstStyle>
          <a:p>
            <a:pPr>
              <a:defRPr/>
            </a:pPr>
            <a:fld id="{CC8D948A-DAEB-41F9-BDDD-85531503F62F}"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mn-lt"/>
        <a:ea typeface="+mn-ea"/>
        <a:cs typeface="+mn-cs"/>
      </a:defRPr>
    </a:lvl1pPr>
    <a:lvl2pPr marL="457200" algn="l" rtl="0" fontAlgn="base">
      <a:spcBef>
        <a:spcPct val="30000"/>
      </a:spcBef>
      <a:spcAft>
        <a:spcPct val="0"/>
      </a:spcAft>
      <a:defRPr kumimoji="1" sz="1200" kern="1200">
        <a:solidFill>
          <a:schemeClr val="tx1"/>
        </a:solidFill>
        <a:latin typeface="+mn-lt"/>
        <a:ea typeface="+mn-ea"/>
        <a:cs typeface="+mn-cs"/>
      </a:defRPr>
    </a:lvl2pPr>
    <a:lvl3pPr marL="914400" algn="l" rtl="0" fontAlgn="base">
      <a:spcBef>
        <a:spcPct val="30000"/>
      </a:spcBef>
      <a:spcAft>
        <a:spcPct val="0"/>
      </a:spcAft>
      <a:defRPr kumimoji="1" sz="1200" kern="1200">
        <a:solidFill>
          <a:schemeClr val="tx1"/>
        </a:solidFill>
        <a:latin typeface="+mn-lt"/>
        <a:ea typeface="+mn-ea"/>
        <a:cs typeface="+mn-cs"/>
      </a:defRPr>
    </a:lvl3pPr>
    <a:lvl4pPr marL="1371600" algn="l" rtl="0" fontAlgn="base">
      <a:spcBef>
        <a:spcPct val="30000"/>
      </a:spcBef>
      <a:spcAft>
        <a:spcPct val="0"/>
      </a:spcAft>
      <a:defRPr kumimoji="1" sz="1200" kern="1200">
        <a:solidFill>
          <a:schemeClr val="tx1"/>
        </a:solidFill>
        <a:latin typeface="+mn-lt"/>
        <a:ea typeface="+mn-ea"/>
        <a:cs typeface="+mn-cs"/>
      </a:defRPr>
    </a:lvl4pPr>
    <a:lvl5pPr marL="1828800" algn="l" rtl="0" fontAlgn="base">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0</a:t>
            </a:fld>
            <a:endParaRPr lang="ja-JP" altLang="en-US"/>
          </a:p>
        </p:txBody>
      </p:sp>
    </p:spTree>
    <p:extLst>
      <p:ext uri="{BB962C8B-B14F-4D97-AF65-F5344CB8AC3E}">
        <p14:creationId xmlns:p14="http://schemas.microsoft.com/office/powerpoint/2010/main" val="18182904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2.xml"/><Relationship Id="rId4"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1.xml"/><Relationship Id="rId4" Type="http://schemas.openxmlformats.org/officeDocument/2006/relationships/image" Target="../media/image1.emf"/></Relationships>
</file>

<file path=ppt/slideLayouts/_rels/slideLayout1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2.xml"/><Relationship Id="rId4" Type="http://schemas.openxmlformats.org/officeDocument/2006/relationships/image" Target="../media/image1.emf"/></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3.xml"/><Relationship Id="rId4" Type="http://schemas.openxmlformats.org/officeDocument/2006/relationships/image" Target="../media/image1.emf"/></Relationships>
</file>

<file path=ppt/slideLayouts/_rels/slideLayout1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4.xml"/><Relationship Id="rId4" Type="http://schemas.openxmlformats.org/officeDocument/2006/relationships/image" Target="../media/image1.emf"/></Relationships>
</file>

<file path=ppt/slideLayouts/_rels/slideLayout1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5.xml"/><Relationship Id="rId4" Type="http://schemas.openxmlformats.org/officeDocument/2006/relationships/image" Target="../media/image1.emf"/></Relationships>
</file>

<file path=ppt/slideLayouts/_rels/slideLayout1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16.xml"/><Relationship Id="rId4" Type="http://schemas.openxmlformats.org/officeDocument/2006/relationships/image" Target="../media/image1.emf"/></Relationships>
</file>

<file path=ppt/slideLayouts/_rels/slideLayout1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17.xml"/><Relationship Id="rId4"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1.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1.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1.emf"/></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1.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1.emf"/></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1.emf"/></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9.xml"/><Relationship Id="rId4" Type="http://schemas.openxmlformats.org/officeDocument/2006/relationships/image" Target="../media/image1.emf"/></Relationships>
</file>

<file path=ppt/slideLayouts/_rels/slideLayout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0.xml"/><Relationship Id="rId4" Type="http://schemas.openxmlformats.org/officeDocument/2006/relationships/image" Target="../media/image1.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基本版） 目次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61243977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3" name="Content Placeholder 3"/>
          <p:cNvSpPr>
            <a:spLocks noGrp="1"/>
          </p:cNvSpPr>
          <p:nvPr>
            <p:ph sz="quarter" idx="10"/>
          </p:nvPr>
        </p:nvSpPr>
        <p:spPr bwMode="gray">
          <a:xfrm>
            <a:off x="417000" y="1476000"/>
            <a:ext cx="4356000"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15" name="Content Placeholder 3"/>
          <p:cNvSpPr>
            <a:spLocks noGrp="1"/>
          </p:cNvSpPr>
          <p:nvPr>
            <p:ph sz="quarter" idx="20"/>
          </p:nvPr>
        </p:nvSpPr>
        <p:spPr bwMode="gray">
          <a:xfrm>
            <a:off x="5133000" y="1476000"/>
            <a:ext cx="4356000"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6" name="タイトル 1">
            <a:extLst>
              <a:ext uri="{FF2B5EF4-FFF2-40B4-BE49-F238E27FC236}">
                <a16:creationId xmlns:a16="http://schemas.microsoft.com/office/drawing/2014/main" id="{276088EF-9292-4156-B82A-AEC6FAF17735}"/>
              </a:ext>
            </a:extLst>
          </p:cNvPr>
          <p:cNvSpPr>
            <a:spLocks noGrp="1"/>
          </p:cNvSpPr>
          <p:nvPr>
            <p:ph type="title"/>
          </p:nvPr>
        </p:nvSpPr>
        <p:spPr bwMode="gray">
          <a:xfrm>
            <a:off x="417000" y="180000"/>
            <a:ext cx="9072000" cy="615600"/>
          </a:xfrm>
        </p:spPr>
        <p:txBody>
          <a:bodyPr vert="horz"/>
          <a:lstStyle>
            <a:lvl1pPr>
              <a:defRPr>
                <a:latin typeface="+mj-lt"/>
                <a:ea typeface="+mj-ea"/>
                <a:cs typeface="+mj-cs"/>
                <a:sym typeface="+mj-lt"/>
              </a:defRPr>
            </a:lvl1pPr>
          </a:lstStyle>
          <a:p>
            <a:r>
              <a:rPr kumimoji="1" lang="ja-JP" altLang="en-US"/>
              <a:t>マスター タイトルの書式設定</a:t>
            </a:r>
          </a:p>
        </p:txBody>
      </p:sp>
    </p:spTree>
    <p:extLst>
      <p:ext uri="{BB962C8B-B14F-4D97-AF65-F5344CB8AC3E}">
        <p14:creationId xmlns:p14="http://schemas.microsoft.com/office/powerpoint/2010/main" val="2414126368"/>
      </p:ext>
    </p:extLst>
  </p:cSld>
  <p:clrMapOvr>
    <a:masterClrMapping/>
  </p:clrMapOvr>
  <p:hf hdr="0"/>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基本版） コンテンツ全面_レベル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84955326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コンテンツ プレースホルダ 2"/>
          <p:cNvSpPr>
            <a:spLocks noGrp="1"/>
          </p:cNvSpPr>
          <p:nvPr>
            <p:ph idx="1"/>
          </p:nvPr>
        </p:nvSpPr>
        <p:spPr bwMode="gray">
          <a:xfrm>
            <a:off x="416999" y="1476000"/>
            <a:ext cx="9072000" cy="4824000"/>
          </a:xfrm>
          <a:prstGeom prst="rect">
            <a:avLst/>
          </a:prstGeom>
        </p:spPr>
        <p:txBody>
          <a:bodyPr/>
          <a:lstStyle>
            <a:lvl1pPr>
              <a:lnSpc>
                <a:spcPct val="110000"/>
              </a:lnSpc>
              <a:spcBef>
                <a:spcPts val="600"/>
              </a:spcBef>
              <a:buFont typeface="Arial" pitchFamily="34" charset="0"/>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543A0986-838B-4D2A-A95C-8CB1738263FE}" type="slidenum">
              <a:rPr lang="ja-JP" altLang="en-US" smtClean="0"/>
              <a:pPr/>
              <a:t>‹#›</a:t>
            </a:fld>
            <a:endParaRPr lang="ja-JP" altLang="en-US"/>
          </a:p>
        </p:txBody>
      </p:sp>
      <p:sp>
        <p:nvSpPr>
          <p:cNvPr id="10" name="フッター プレースホルダ 9"/>
          <p:cNvSpPr>
            <a:spLocks noGrp="1"/>
          </p:cNvSpPr>
          <p:nvPr>
            <p:ph type="ftr" sz="quarter" idx="11"/>
          </p:nvPr>
        </p:nvSpPr>
        <p:spPr bwMode="gray"/>
        <p:txBody>
          <a:bodyPr/>
          <a:lstStyle>
            <a:lvl1pPr>
              <a:defRPr baseline="0">
                <a:solidFill>
                  <a:schemeClr val="tx1"/>
                </a:solidFill>
                <a:latin typeface="+mn-lt"/>
                <a:ea typeface="+mn-ea"/>
                <a:cs typeface="+mn-cs"/>
                <a:sym typeface="+mn-lt"/>
              </a:defRPr>
            </a:lvl1pPr>
          </a:lstStyle>
          <a:p>
            <a:pPr fontAlgn="auto">
              <a:spcBef>
                <a:spcPts val="0"/>
              </a:spcBef>
              <a:spcAft>
                <a:spcPts val="0"/>
              </a:spcAft>
            </a:pPr>
            <a:r>
              <a:rPr kumimoji="1" lang="en-US" altLang="ja-JP"/>
              <a:t>PoC Ground</a:t>
            </a:r>
            <a:r>
              <a:rPr kumimoji="1" lang="ja-JP" altLang="en-US"/>
              <a:t> </a:t>
            </a:r>
            <a:r>
              <a:rPr kumimoji="1" lang="en-US" altLang="ja-JP"/>
              <a:t>Tokyo</a:t>
            </a:r>
            <a:endParaRPr kumimoji="1" lang="en-GB" altLang="en-GB"/>
          </a:p>
        </p:txBody>
      </p:sp>
      <p:sp>
        <p:nvSpPr>
          <p:cNvPr id="4" name="テキスト プレースホルダー 2">
            <a:extLst>
              <a:ext uri="{FF2B5EF4-FFF2-40B4-BE49-F238E27FC236}">
                <a16:creationId xmlns:a16="http://schemas.microsoft.com/office/drawing/2014/main" id="{3A4CFDD9-6377-ACBD-7E9C-96B6C9E1DA2C}"/>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auto">
              <a:lnSpc>
                <a:spcPct val="100000"/>
              </a:lnSpc>
              <a:spcBef>
                <a:spcPts val="0"/>
              </a:spcBef>
              <a:defRPr sz="1000" b="0">
                <a:solidFill>
                  <a:schemeClr val="tx1"/>
                </a:solidFill>
                <a:latin typeface="+mn-lt"/>
                <a:ea typeface="+mn-ea"/>
                <a:cs typeface="+mn-cs"/>
                <a:sym typeface="+mn-lt"/>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8" name="テキスト プレースホルダー 2"/>
          <p:cNvSpPr>
            <a:spLocks noGrp="1"/>
          </p:cNvSpPr>
          <p:nvPr>
            <p:ph type="body" sz="quarter" idx="15" hasCustomPrompt="1"/>
          </p:nvPr>
        </p:nvSpPr>
        <p:spPr bwMode="gray">
          <a:xfrm>
            <a:off x="416496" y="1008000"/>
            <a:ext cx="9072000" cy="468000"/>
          </a:xfrm>
          <a:prstGeom prst="rect">
            <a:avLst/>
          </a:prstGeom>
        </p:spPr>
        <p:txBody>
          <a:bodyPr wrap="square" anchor="ctr">
            <a:noAutofit/>
          </a:bodyPr>
          <a:lstStyle>
            <a:lvl1pPr>
              <a:lnSpc>
                <a:spcPct val="100000"/>
              </a:lnSpc>
              <a:spcBef>
                <a:spcPts val="0"/>
              </a:spcBef>
              <a:defRPr sz="1600" b="1" baseline="0">
                <a:solidFill>
                  <a:schemeClr val="accent3"/>
                </a:solidFill>
                <a:latin typeface="+mn-lt"/>
                <a:ea typeface="+mn-ea"/>
                <a:cs typeface="+mn-cs"/>
                <a:sym typeface="+mn-lt"/>
              </a:defRPr>
            </a:lvl1pPr>
          </a:lstStyle>
          <a:p>
            <a:pPr lvl="0"/>
            <a:r>
              <a:rPr kumimoji="1" lang="ja-JP" altLang="en-US"/>
              <a:t>スライドタイトル</a:t>
            </a:r>
          </a:p>
        </p:txBody>
      </p:sp>
      <p:sp>
        <p:nvSpPr>
          <p:cNvPr id="3"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3196823609"/>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基本版）黒_タイトルのみ_A4">
    <p:bg>
      <p:bgPr>
        <a:solidFill>
          <a:schemeClr val="bg1"/>
        </a:solidFill>
        <a:effectLst/>
      </p:bgPr>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pPr fontAlgn="auto">
              <a:spcBef>
                <a:spcPts val="0"/>
              </a:spcBef>
              <a:spcAft>
                <a:spcPts val="0"/>
              </a:spcAft>
            </a:pPr>
            <a:r>
              <a:rPr kumimoji="1" lang="en-US" altLang="ja-JP"/>
              <a:t>PoC Ground</a:t>
            </a:r>
            <a:r>
              <a:rPr kumimoji="1" lang="ja-JP" altLang="en-US"/>
              <a:t> </a:t>
            </a:r>
            <a:r>
              <a:rPr kumimoji="1" lang="en-US" altLang="ja-JP"/>
              <a:t>Tokyo</a:t>
            </a:r>
            <a:endParaRPr kumimoji="1" lang="en-GB" altLang="en-GB"/>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5" name="テキスト プレースホルダー 2">
            <a:extLst>
              <a:ext uri="{FF2B5EF4-FFF2-40B4-BE49-F238E27FC236}">
                <a16:creationId xmlns:a16="http://schemas.microsoft.com/office/drawing/2014/main" id="{75FD2083-DC7A-8D3A-7EAD-BAF166922812}"/>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auto">
              <a:lnSpc>
                <a:spcPct val="100000"/>
              </a:lnSpc>
              <a:spcBef>
                <a:spcPts val="0"/>
              </a:spcBef>
              <a:defRPr sz="1000" b="0">
                <a:solidFill>
                  <a:schemeClr val="tx1"/>
                </a:solidFill>
                <a:latin typeface="+mn-lt"/>
                <a:ea typeface="+mn-ea"/>
                <a:cs typeface="+mn-cs"/>
                <a:sym typeface="+mn-lt"/>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square" anchor="ctr">
            <a:noAutofit/>
          </a:bodyPr>
          <a:lstStyle>
            <a:lvl1pPr>
              <a:lnSpc>
                <a:spcPct val="100000"/>
              </a:lnSpc>
              <a:spcBef>
                <a:spcPts val="0"/>
              </a:spcBef>
              <a:defRPr sz="1600" b="1">
                <a:solidFill>
                  <a:schemeClr val="tx1"/>
                </a:solidFill>
                <a:latin typeface="+mn-lt"/>
                <a:ea typeface="+mn-ea"/>
                <a:cs typeface="+mn-cs"/>
                <a:sym typeface="+mn-lt"/>
              </a:defRPr>
            </a:lvl1pPr>
          </a:lstStyle>
          <a:p>
            <a:pPr lvl="0"/>
            <a:r>
              <a:rPr kumimoji="1" lang="ja-JP" altLang="en-US"/>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4179401938"/>
      </p:ext>
    </p:extLst>
  </p:cSld>
  <p:clrMapOvr>
    <a:overrideClrMapping bg1="dk1" tx1="lt1" bg2="dk2" tx2="lt2" accent1="accent1" accent2="accent2" accent3="accent3" accent4="accent4" accent5="accent5" accent6="accent6" hlink="hlink" folHlink="folHlink"/>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基本版）黒_タイトルのみ_出所・脚注なし_A4">
    <p:bg>
      <p:bgRef idx="1001">
        <a:schemeClr val="bg1"/>
      </p:bgRef>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pPr fontAlgn="auto">
              <a:spcBef>
                <a:spcPts val="0"/>
              </a:spcBef>
              <a:spcAft>
                <a:spcPts val="0"/>
              </a:spcAft>
            </a:pPr>
            <a:r>
              <a:rPr kumimoji="1" lang="en-US" altLang="ja-JP"/>
              <a:t>PoC Ground</a:t>
            </a:r>
            <a:r>
              <a:rPr kumimoji="1" lang="ja-JP" altLang="en-US"/>
              <a:t> </a:t>
            </a:r>
            <a:r>
              <a:rPr kumimoji="1" lang="en-US" altLang="ja-JP"/>
              <a:t>Tokyo</a:t>
            </a:r>
            <a:endParaRPr kumimoji="1" lang="en-GB" altLang="en-GB"/>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square" anchor="ctr">
            <a:noAutofit/>
          </a:bodyPr>
          <a:lstStyle>
            <a:lvl1pPr>
              <a:lnSpc>
                <a:spcPct val="100000"/>
              </a:lnSpc>
              <a:spcBef>
                <a:spcPts val="0"/>
              </a:spcBef>
              <a:defRPr sz="1600" b="1">
                <a:solidFill>
                  <a:schemeClr val="tx1"/>
                </a:solidFill>
                <a:latin typeface="+mn-lt"/>
                <a:ea typeface="+mn-ea"/>
                <a:cs typeface="+mn-cs"/>
                <a:sym typeface="+mn-lt"/>
              </a:defRPr>
            </a:lvl1pPr>
          </a:lstStyle>
          <a:p>
            <a:pPr lvl="0"/>
            <a:r>
              <a:rPr kumimoji="1" lang="ja-JP" altLang="en-US"/>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429078584"/>
      </p:ext>
    </p:extLst>
  </p:cSld>
  <p:clrMapOvr>
    <a:overrideClrMapping bg1="dk1" tx1="lt1" bg2="dk2" tx2="lt2" accent1="accent1" accent2="accent2" accent3="accent3" accent4="accent4" accent5="accent5" accent6="accent6" hlink="hlink" folHlink="folHlink"/>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基本版）黒_コンテンツ両サイド_レベル_A4">
    <p:bg>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42306649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コンテンツ プレースホルダー 2">
            <a:extLst>
              <a:ext uri="{FF2B5EF4-FFF2-40B4-BE49-F238E27FC236}">
                <a16:creationId xmlns:a16="http://schemas.microsoft.com/office/drawing/2014/main" id="{F0AA1F30-752C-8BCF-DBD1-6AFA3DE1DBED}"/>
              </a:ext>
            </a:extLst>
          </p:cNvPr>
          <p:cNvSpPr>
            <a:spLocks noGrp="1"/>
          </p:cNvSpPr>
          <p:nvPr>
            <p:ph sz="quarter" idx="20"/>
          </p:nvPr>
        </p:nvSpPr>
        <p:spPr>
          <a:xfrm>
            <a:off x="416496" y="1476000"/>
            <a:ext cx="4356000"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9" name="コンテンツ プレースホルダー 2">
            <a:extLst>
              <a:ext uri="{FF2B5EF4-FFF2-40B4-BE49-F238E27FC236}">
                <a16:creationId xmlns:a16="http://schemas.microsoft.com/office/drawing/2014/main" id="{F3D52DF5-7F48-96CA-93F5-700CA4E467E9}"/>
              </a:ext>
            </a:extLst>
          </p:cNvPr>
          <p:cNvSpPr>
            <a:spLocks noGrp="1"/>
          </p:cNvSpPr>
          <p:nvPr>
            <p:ph sz="quarter" idx="21"/>
          </p:nvPr>
        </p:nvSpPr>
        <p:spPr>
          <a:xfrm>
            <a:off x="5150421" y="1476000"/>
            <a:ext cx="4356000"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テキスト プレースホルダー 2">
            <a:extLst>
              <a:ext uri="{FF2B5EF4-FFF2-40B4-BE49-F238E27FC236}">
                <a16:creationId xmlns:a16="http://schemas.microsoft.com/office/drawing/2014/main" id="{A6A20739-5192-2F96-9DBA-FC7B7DAC5EE8}"/>
              </a:ext>
            </a:extLst>
          </p:cNvPr>
          <p:cNvSpPr>
            <a:spLocks noGrp="1"/>
          </p:cNvSpPr>
          <p:nvPr>
            <p:ph type="body" sz="quarter" idx="18" hasCustomPrompt="1"/>
          </p:nvPr>
        </p:nvSpPr>
        <p:spPr bwMode="gray">
          <a:xfrm>
            <a:off x="416496" y="5842800"/>
            <a:ext cx="9072000" cy="468000"/>
          </a:xfrm>
          <a:prstGeom prst="rect">
            <a:avLst/>
          </a:prstGeom>
        </p:spPr>
        <p:txBody>
          <a:bodyPr vert="horz" wrap="square" lIns="0" tIns="0" rIns="0" bIns="0" rtlCol="0" anchor="b">
            <a:noAutofit/>
          </a:bodyPr>
          <a:lstStyle>
            <a:lvl1pPr fontAlgn="auto">
              <a:lnSpc>
                <a:spcPct val="100000"/>
              </a:lnSpc>
              <a:spcBef>
                <a:spcPts val="0"/>
              </a:spcBef>
              <a:defRPr lang="en-US" altLang="zh-CN" sz="1000" b="0" baseline="0" dirty="0">
                <a:solidFill>
                  <a:schemeClr val="tx1"/>
                </a:solidFill>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10" name="スライド番号プレースホルダ 9"/>
          <p:cNvSpPr>
            <a:spLocks noGrp="1"/>
          </p:cNvSpPr>
          <p:nvPr>
            <p:ph type="sldNum" sz="quarter" idx="13"/>
          </p:nvPr>
        </p:nvSpPr>
        <p:spPr bwMode="gray"/>
        <p:txBody>
          <a:bodyPr/>
          <a:lstStyle>
            <a:lvl1pPr>
              <a:defRPr baseline="0">
                <a:solidFill>
                  <a:schemeClr val="tx1"/>
                </a:solidFill>
                <a:latin typeface="+mn-lt"/>
                <a:ea typeface="+mn-ea"/>
                <a:cs typeface="+mn-cs"/>
                <a:sym typeface="+mn-lt"/>
              </a:defRPr>
            </a:lvl1pPr>
          </a:lstStyle>
          <a:p>
            <a:fld id="{A3EB1B23-9AF8-425B-BAD7-B9FA00F18833}" type="slidenum">
              <a:rPr lang="ja-JP" altLang="en-US" smtClean="0"/>
              <a:pPr/>
              <a:t>‹#›</a:t>
            </a:fld>
            <a:endParaRPr lang="ja-JP" altLang="en-US"/>
          </a:p>
        </p:txBody>
      </p:sp>
      <p:sp>
        <p:nvSpPr>
          <p:cNvPr id="11" name="フッター プレースホルダ 10"/>
          <p:cNvSpPr>
            <a:spLocks noGrp="1"/>
          </p:cNvSpPr>
          <p:nvPr>
            <p:ph type="ftr" sz="quarter" idx="14"/>
          </p:nvPr>
        </p:nvSpPr>
        <p:spPr bwMode="gray"/>
        <p:txBody>
          <a:bodyPr/>
          <a:lstStyle>
            <a:lvl1pPr>
              <a:defRPr baseline="0">
                <a:solidFill>
                  <a:schemeClr val="tx1"/>
                </a:solidFill>
                <a:latin typeface="+mn-lt"/>
                <a:ea typeface="+mn-ea"/>
                <a:cs typeface="+mn-cs"/>
                <a:sym typeface="+mn-lt"/>
              </a:defRPr>
            </a:lvl1pPr>
          </a:lstStyle>
          <a:p>
            <a:pPr fontAlgn="auto">
              <a:spcBef>
                <a:spcPts val="0"/>
              </a:spcBef>
              <a:spcAft>
                <a:spcPts val="0"/>
              </a:spcAft>
            </a:pPr>
            <a:r>
              <a:rPr kumimoji="1" lang="en-US" altLang="ja-JP"/>
              <a:t>PoC Ground</a:t>
            </a:r>
            <a:r>
              <a:rPr kumimoji="1" lang="ja-JP" altLang="en-US"/>
              <a:t> </a:t>
            </a:r>
            <a:r>
              <a:rPr kumimoji="1" lang="en-US" altLang="ja-JP"/>
              <a:t>Tokyo</a:t>
            </a:r>
            <a:endParaRPr kumimoji="1" lang="en-GB" altLang="en-GB"/>
          </a:p>
        </p:txBody>
      </p:sp>
      <p:sp>
        <p:nvSpPr>
          <p:cNvPr id="3"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chemeClr val="tx1"/>
                </a:solidFill>
                <a:latin typeface="+mn-lt"/>
                <a:ea typeface="+mn-ea"/>
                <a:cs typeface="+mn-cs"/>
                <a:sym typeface="+mn-lt"/>
              </a:defRPr>
            </a:lvl1pPr>
          </a:lstStyle>
          <a:p>
            <a:pPr lvl="0"/>
            <a:r>
              <a:rPr kumimoji="1" lang="ja-JP" altLang="en-US"/>
              <a:t>スライドタイトル</a:t>
            </a:r>
          </a:p>
        </p:txBody>
      </p:sp>
      <p:sp>
        <p:nvSpPr>
          <p:cNvPr id="5" name="テキスト プレースホルダー 2">
            <a:extLst>
              <a:ext uri="{FF2B5EF4-FFF2-40B4-BE49-F238E27FC236}">
                <a16:creationId xmlns:a16="http://schemas.microsoft.com/office/drawing/2014/main" id="{67C69F0D-BEE6-C90B-0FE1-B9DE17148280}"/>
              </a:ext>
            </a:extLst>
          </p:cNvPr>
          <p:cNvSpPr>
            <a:spLocks noGrp="1"/>
          </p:cNvSpPr>
          <p:nvPr>
            <p:ph type="body" sz="quarter" idx="17" hasCustomPrompt="1"/>
          </p:nvPr>
        </p:nvSpPr>
        <p:spPr bwMode="gray">
          <a:xfrm>
            <a:off x="5150421" y="1008000"/>
            <a:ext cx="4356000" cy="468000"/>
          </a:xfrm>
          <a:prstGeom prst="rect">
            <a:avLst/>
          </a:prstGeom>
        </p:spPr>
        <p:txBody>
          <a:bodyPr vert="horz" wrap="none" lIns="0" tIns="0" rIns="0" bIns="0" rtlCol="0" anchor="ctr">
            <a:noAutofit/>
          </a:bodyPr>
          <a:lstStyle>
            <a:lvl1pPr>
              <a:lnSpc>
                <a:spcPct val="100000"/>
              </a:lnSpc>
              <a:spcBef>
                <a:spcPts val="0"/>
              </a:spcBef>
              <a:defRPr lang="en-US" altLang="zh-CN" sz="1600" b="1" baseline="0" dirty="0">
                <a:solidFill>
                  <a:schemeClr val="tx1"/>
                </a:solidFill>
              </a:defRPr>
            </a:lvl1pPr>
          </a:lstStyle>
          <a:p>
            <a:pPr lvl="0"/>
            <a:r>
              <a:rPr kumimoji="1" lang="ja-JP" altLang="en-US"/>
              <a:t>スライドタイトル</a:t>
            </a:r>
          </a:p>
        </p:txBody>
      </p:sp>
      <p:sp>
        <p:nvSpPr>
          <p:cNvPr id="2"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1959576275"/>
      </p:ext>
    </p:extLst>
  </p:cSld>
  <p:clrMapOvr>
    <a:overrideClrMapping bg1="dk1" tx1="lt1" bg2="dk2" tx2="lt2" accent1="accent1" accent2="accent2" accent3="accent3" accent4="accent4" accent5="accent5" accent6="accent6" hlink="hlink" folHlink="folHlink"/>
  </p:clrMapOvr>
  <p:hf hd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基本版）黒_コンテンツ全面_レベル_A4">
    <p:bg>
      <p:bgRef idx="1001">
        <a:schemeClr val="bg1"/>
      </p:bgRef>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84955326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コンテンツ プレースホルダ 2"/>
          <p:cNvSpPr>
            <a:spLocks noGrp="1"/>
          </p:cNvSpPr>
          <p:nvPr>
            <p:ph idx="1"/>
          </p:nvPr>
        </p:nvSpPr>
        <p:spPr bwMode="gray">
          <a:xfrm>
            <a:off x="416999" y="1476000"/>
            <a:ext cx="9072000" cy="4824000"/>
          </a:xfrm>
          <a:prstGeom prst="rect">
            <a:avLst/>
          </a:prstGeom>
        </p:spPr>
        <p:txBody>
          <a:bodyPr/>
          <a:lstStyle>
            <a:lvl1pPr>
              <a:lnSpc>
                <a:spcPct val="110000"/>
              </a:lnSpc>
              <a:spcBef>
                <a:spcPts val="600"/>
              </a:spcBef>
              <a:buFont typeface="Arial" pitchFamily="34" charset="0"/>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543A0986-838B-4D2A-A95C-8CB1738263FE}" type="slidenum">
              <a:rPr lang="ja-JP" altLang="en-US" smtClean="0"/>
              <a:pPr/>
              <a:t>‹#›</a:t>
            </a:fld>
            <a:endParaRPr lang="ja-JP" altLang="en-US"/>
          </a:p>
        </p:txBody>
      </p:sp>
      <p:sp>
        <p:nvSpPr>
          <p:cNvPr id="10" name="フッター プレースホルダ 9"/>
          <p:cNvSpPr>
            <a:spLocks noGrp="1"/>
          </p:cNvSpPr>
          <p:nvPr>
            <p:ph type="ftr" sz="quarter" idx="11"/>
          </p:nvPr>
        </p:nvSpPr>
        <p:spPr bwMode="gray"/>
        <p:txBody>
          <a:bodyPr/>
          <a:lstStyle>
            <a:lvl1pPr>
              <a:defRPr baseline="0">
                <a:solidFill>
                  <a:schemeClr val="tx1"/>
                </a:solidFill>
                <a:latin typeface="+mn-lt"/>
                <a:ea typeface="+mn-ea"/>
                <a:cs typeface="+mn-cs"/>
                <a:sym typeface="+mn-lt"/>
              </a:defRPr>
            </a:lvl1pPr>
          </a:lstStyle>
          <a:p>
            <a:pPr fontAlgn="auto">
              <a:spcBef>
                <a:spcPts val="0"/>
              </a:spcBef>
              <a:spcAft>
                <a:spcPts val="0"/>
              </a:spcAft>
            </a:pPr>
            <a:r>
              <a:rPr kumimoji="1" lang="en-US" altLang="ja-JP"/>
              <a:t>PoC Ground</a:t>
            </a:r>
            <a:r>
              <a:rPr kumimoji="1" lang="ja-JP" altLang="en-US"/>
              <a:t> </a:t>
            </a:r>
            <a:r>
              <a:rPr kumimoji="1" lang="en-US" altLang="ja-JP"/>
              <a:t>Tokyo</a:t>
            </a:r>
            <a:endParaRPr kumimoji="1" lang="en-GB" altLang="en-GB"/>
          </a:p>
        </p:txBody>
      </p:sp>
      <p:sp>
        <p:nvSpPr>
          <p:cNvPr id="4" name="テキスト プレースホルダー 2">
            <a:extLst>
              <a:ext uri="{FF2B5EF4-FFF2-40B4-BE49-F238E27FC236}">
                <a16:creationId xmlns:a16="http://schemas.microsoft.com/office/drawing/2014/main" id="{3A4CFDD9-6377-ACBD-7E9C-96B6C9E1DA2C}"/>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auto">
              <a:lnSpc>
                <a:spcPct val="100000"/>
              </a:lnSpc>
              <a:spcBef>
                <a:spcPts val="0"/>
              </a:spcBef>
              <a:defRPr sz="1000" b="0">
                <a:solidFill>
                  <a:schemeClr val="tx1"/>
                </a:solidFill>
                <a:latin typeface="+mn-lt"/>
                <a:ea typeface="+mn-ea"/>
                <a:cs typeface="+mn-cs"/>
                <a:sym typeface="+mn-lt"/>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8" name="テキスト プレースホルダー 2"/>
          <p:cNvSpPr>
            <a:spLocks noGrp="1"/>
          </p:cNvSpPr>
          <p:nvPr>
            <p:ph type="body" sz="quarter" idx="15" hasCustomPrompt="1"/>
          </p:nvPr>
        </p:nvSpPr>
        <p:spPr bwMode="gray">
          <a:xfrm>
            <a:off x="416496" y="1008000"/>
            <a:ext cx="9072000" cy="468000"/>
          </a:xfrm>
          <a:prstGeom prst="rect">
            <a:avLst/>
          </a:prstGeom>
        </p:spPr>
        <p:txBody>
          <a:bodyPr wrap="square" anchor="ctr">
            <a:noAutofit/>
          </a:bodyPr>
          <a:lstStyle>
            <a:lvl1pPr>
              <a:lnSpc>
                <a:spcPct val="100000"/>
              </a:lnSpc>
              <a:spcBef>
                <a:spcPts val="0"/>
              </a:spcBef>
              <a:defRPr sz="1600" b="1" baseline="0">
                <a:solidFill>
                  <a:schemeClr val="tx1"/>
                </a:solidFill>
                <a:latin typeface="+mn-lt"/>
                <a:ea typeface="+mn-ea"/>
                <a:cs typeface="+mn-cs"/>
                <a:sym typeface="+mn-lt"/>
              </a:defRPr>
            </a:lvl1pPr>
          </a:lstStyle>
          <a:p>
            <a:pPr lvl="0"/>
            <a:r>
              <a:rPr kumimoji="1" lang="ja-JP" altLang="en-US"/>
              <a:t>スライドタイトル</a:t>
            </a:r>
          </a:p>
        </p:txBody>
      </p:sp>
      <p:sp>
        <p:nvSpPr>
          <p:cNvPr id="3"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2531297820"/>
      </p:ext>
    </p:extLst>
  </p:cSld>
  <p:clrMapOvr>
    <a:overrideClrMapping bg1="dk1" tx1="lt1" bg2="dk2" tx2="lt2" accent1="accent1" accent2="accent2" accent3="accent3" accent4="accent4" accent5="accent5" accent6="accent6" hlink="hlink" folHlink="folHlink"/>
  </p:clrMapOvr>
  <p:hf hdr="0"/>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基本版） 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73159227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AA5FCFE5-FE56-4EF1-80A8-07776887C2A1}" type="slidenum">
              <a:rPr kumimoji="0" lang="ja-JP" altLang="en-US" sz="900" b="0" i="0" u="none" strike="noStrike" kern="1200" cap="none" spc="0" normalizeH="0" baseline="0" noProof="0" smtClean="0">
                <a:ln>
                  <a:noFill/>
                </a:ln>
                <a:solidFill>
                  <a:prstClr val="black"/>
                </a:solidFill>
                <a:effectLst/>
                <a:uLnTx/>
                <a:uFillTx/>
                <a:latin typeface="Calibri Light"/>
                <a:ea typeface="Yu Gothic UI"/>
                <a:cs typeface="+mn-cs"/>
                <a:sym typeface="+mn-lt"/>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ja-JP" altLang="en-US" sz="900" b="0" i="0" u="none" strike="noStrike" kern="1200" cap="none" spc="0" normalizeH="0" baseline="0" noProof="0">
              <a:ln>
                <a:noFill/>
              </a:ln>
              <a:solidFill>
                <a:prstClr val="black"/>
              </a:solidFill>
              <a:effectLst/>
              <a:uLnTx/>
              <a:uFillTx/>
              <a:latin typeface="Calibri Light"/>
              <a:ea typeface="Yu Gothic UI"/>
              <a:cs typeface="+mn-cs"/>
              <a:sym typeface="+mn-lt"/>
            </a:endParaRPr>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6" name="タイトル 5"/>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1437597605"/>
      </p:ext>
    </p:extLst>
  </p:cSld>
  <p:clrMapOvr>
    <a:masterClrMapping/>
  </p:clrMapOvr>
  <p:hf hdr="0"/>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基本版②） タイトルのみ_A4">
    <p:spTree>
      <p:nvGrpSpPr>
        <p:cNvPr id="1" name=""/>
        <p:cNvGrpSpPr/>
        <p:nvPr/>
      </p:nvGrpSpPr>
      <p:grpSpPr>
        <a:xfrm>
          <a:off x="0" y="0"/>
          <a:ext cx="0" cy="0"/>
          <a:chOff x="0" y="0"/>
          <a:chExt cx="0" cy="0"/>
        </a:xfrm>
      </p:grpSpPr>
      <p:graphicFrame>
        <p:nvGraphicFramePr>
          <p:cNvPr id="6" name="オブジェクト 5" hidden="1"/>
          <p:cNvGraphicFramePr>
            <a:graphicFrameLocks noChangeAspect="1"/>
          </p:cNvGraphicFramePr>
          <p:nvPr userDrawn="1">
            <p:custDataLst>
              <p:tags r:id="rId1"/>
            </p:custDataLst>
            <p:extLst>
              <p:ext uri="{D42A27DB-BD31-4B8C-83A1-F6EECF244321}">
                <p14:modId xmlns:p14="http://schemas.microsoft.com/office/powerpoint/2010/main" val="370106608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6" name="オブジェクト 5"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pPr fontAlgn="auto">
              <a:spcBef>
                <a:spcPts val="0"/>
              </a:spcBef>
              <a:spcAft>
                <a:spcPts val="0"/>
              </a:spcAft>
            </a:pPr>
            <a:r>
              <a:rPr kumimoji="1" lang="en-US" altLang="ja-JP"/>
              <a:t>PoC Ground</a:t>
            </a:r>
            <a:r>
              <a:rPr kumimoji="1" lang="ja-JP" altLang="en-US"/>
              <a:t> </a:t>
            </a:r>
            <a:r>
              <a:rPr kumimoji="1" lang="en-US" altLang="ja-JP"/>
              <a:t>Tokyo</a:t>
            </a:r>
            <a:endParaRPr kumimoji="1" lang="en-GB" altLang="en-GB"/>
          </a:p>
        </p:txBody>
      </p:sp>
      <p:sp>
        <p:nvSpPr>
          <p:cNvPr id="4" name="スライド番号プレースホルダ 3"/>
          <p:cNvSpPr>
            <a:spLocks noGrp="1"/>
          </p:cNvSpPr>
          <p:nvPr>
            <p:ph type="sldNum" sz="quarter" idx="11"/>
          </p:nvPr>
        </p:nvSpPr>
        <p:spPr bwMode="gray"/>
        <p:txBody>
          <a:bodyPr/>
          <a:lstStyle>
            <a:lvl1pPr>
              <a:defRPr baseline="0">
                <a:solidFill>
                  <a:schemeClr val="tx1"/>
                </a:solidFill>
                <a:latin typeface="+mn-lt"/>
                <a:ea typeface="+mn-ea"/>
                <a:cs typeface="+mn-cs"/>
                <a:sym typeface="+mn-lt"/>
              </a:defRPr>
            </a:lvl1pPr>
          </a:lstStyle>
          <a:p>
            <a:fld id="{56E56C22-CD92-4A50-AAD1-E2171E0619BD}" type="slidenum">
              <a:rPr lang="ja-JP" altLang="en-US" smtClean="0"/>
              <a:pPr/>
              <a:t>‹#›</a:t>
            </a:fld>
            <a:endParaRPr lang="ja-JP" altLang="en-US"/>
          </a:p>
        </p:txBody>
      </p:sp>
      <p:sp>
        <p:nvSpPr>
          <p:cNvPr id="7" name="テキスト プレースホルダ 5">
            <a:extLst>
              <a:ext uri="{FF2B5EF4-FFF2-40B4-BE49-F238E27FC236}">
                <a16:creationId xmlns:a16="http://schemas.microsoft.com/office/drawing/2014/main" id="{C750C47F-6A5E-43DA-810C-7BA23EF874CD}"/>
              </a:ext>
            </a:extLst>
          </p:cNvPr>
          <p:cNvSpPr>
            <a:spLocks noGrp="1"/>
          </p:cNvSpPr>
          <p:nvPr>
            <p:ph type="body" sz="quarter" idx="14" hasCustomPrompt="1"/>
          </p:nvPr>
        </p:nvSpPr>
        <p:spPr bwMode="gray">
          <a:xfrm>
            <a:off x="418075" y="846000"/>
            <a:ext cx="9072000" cy="648000"/>
          </a:xfrm>
          <a:prstGeom prst="rect">
            <a:avLst/>
          </a:prstGeom>
        </p:spPr>
        <p:txBody>
          <a:bodyPr lIns="0" tIns="0" rIns="0" bIns="0">
            <a:noAutofit/>
          </a:bodyPr>
          <a:lstStyle>
            <a:lvl1pPr marL="0" indent="0">
              <a:spcBef>
                <a:spcPts val="0"/>
              </a:spcBef>
              <a:defRPr sz="1800" baseline="0">
                <a:solidFill>
                  <a:schemeClr val="tx1"/>
                </a:solidFill>
                <a:latin typeface="+mn-lt"/>
                <a:ea typeface="+mn-ea"/>
                <a:cs typeface="+mn-cs"/>
                <a:sym typeface="+mn-lt"/>
              </a:defRPr>
            </a:lvl1pPr>
          </a:lstStyle>
          <a:p>
            <a:pPr lvl="0"/>
            <a:r>
              <a:rPr kumimoji="1" lang="ja-JP" altLang="en-US"/>
              <a:t>キーメッセージ（オプション）</a:t>
            </a:r>
          </a:p>
        </p:txBody>
      </p:sp>
      <p:sp>
        <p:nvSpPr>
          <p:cNvPr id="8" name="タイトル 1">
            <a:extLst>
              <a:ext uri="{FF2B5EF4-FFF2-40B4-BE49-F238E27FC236}">
                <a16:creationId xmlns:a16="http://schemas.microsoft.com/office/drawing/2014/main" id="{8EC76EA4-3538-4F0B-A615-1FFF84AA1871}"/>
              </a:ext>
            </a:extLst>
          </p:cNvPr>
          <p:cNvSpPr>
            <a:spLocks noGrp="1"/>
          </p:cNvSpPr>
          <p:nvPr>
            <p:ph type="title" hasCustomPrompt="1"/>
          </p:nvPr>
        </p:nvSpPr>
        <p:spPr bwMode="gray">
          <a:xfrm>
            <a:off x="417000" y="180000"/>
            <a:ext cx="9072000" cy="615600"/>
          </a:xfrm>
        </p:spPr>
        <p:txBody>
          <a:bodyPr vert="horz"/>
          <a:lstStyle>
            <a:lvl1pPr>
              <a:defRPr>
                <a:latin typeface="+mj-lt"/>
                <a:ea typeface="+mj-ea"/>
                <a:cs typeface="+mj-cs"/>
                <a:sym typeface="+mj-lt"/>
              </a:defRPr>
            </a:lvl1pPr>
          </a:lstStyle>
          <a:p>
            <a:r>
              <a:rPr lang="en-US" altLang="ja-JP" noProof="0"/>
              <a:t>Header</a:t>
            </a:r>
            <a:r>
              <a:rPr lang="ja-JP" altLang="en-US" noProof="0"/>
              <a:t>（入力が必要）</a:t>
            </a:r>
            <a:endParaRPr kumimoji="1" lang="ja-JP" altLang="en-US"/>
          </a:p>
        </p:txBody>
      </p:sp>
    </p:spTree>
    <p:extLst>
      <p:ext uri="{BB962C8B-B14F-4D97-AF65-F5344CB8AC3E}">
        <p14:creationId xmlns:p14="http://schemas.microsoft.com/office/powerpoint/2010/main" val="629666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基本版） 白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09879211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ー 2"/>
          <p:cNvSpPr>
            <a:spLocks noGrp="1"/>
          </p:cNvSpPr>
          <p:nvPr>
            <p:ph type="ftr" sz="quarter" idx="10"/>
          </p:nvPr>
        </p:nvSpPr>
        <p:spPr bwMode="gray"/>
        <p:txBody>
          <a:bodyPr/>
          <a:lstStyle>
            <a:lvl1pPr>
              <a:defRPr>
                <a:latin typeface="+mn-lt"/>
                <a:ea typeface="+mn-ea"/>
                <a:cs typeface="+mn-cs"/>
                <a:sym typeface="+mn-lt"/>
              </a:defRPr>
            </a:lvl1pPr>
          </a:lstStyle>
          <a:p>
            <a:pPr fontAlgn="auto">
              <a:spcBef>
                <a:spcPts val="0"/>
              </a:spcBef>
              <a:spcAft>
                <a:spcPts val="0"/>
              </a:spcAft>
            </a:pPr>
            <a:r>
              <a:rPr kumimoji="1" lang="en-US" altLang="ja-JP"/>
              <a:t>PoC Ground</a:t>
            </a:r>
            <a:r>
              <a:rPr kumimoji="1" lang="ja-JP" altLang="en-US"/>
              <a:t> </a:t>
            </a:r>
            <a:r>
              <a:rPr kumimoji="1" lang="en-US" altLang="ja-JP"/>
              <a:t>Tokyo</a:t>
            </a:r>
            <a:endParaRPr kumimoji="1" lang="en-GB" altLang="en-GB"/>
          </a:p>
        </p:txBody>
      </p:sp>
      <p:sp>
        <p:nvSpPr>
          <p:cNvPr id="4" name="スライド番号プレースホルダー 3"/>
          <p:cNvSpPr>
            <a:spLocks noGrp="1"/>
          </p:cNvSpPr>
          <p:nvPr>
            <p:ph type="sldNum" sz="quarter" idx="11"/>
          </p:nvPr>
        </p:nvSpPr>
        <p:spPr bwMode="gray"/>
        <p:txBody>
          <a:bodyPr/>
          <a:lstStyle>
            <a:lvl1pPr>
              <a:defRPr>
                <a:latin typeface="+mn-lt"/>
                <a:ea typeface="+mn-ea"/>
                <a:cs typeface="+mn-cs"/>
                <a:sym typeface="+mn-lt"/>
              </a:defRPr>
            </a:lvl1pPr>
          </a:lstStyle>
          <a:p>
            <a:fld id="{AA5FCFE5-FE56-4EF1-80A8-07776887C2A1}" type="slidenum">
              <a:rPr lang="ja-JP" altLang="en-US" smtClean="0"/>
              <a:pPr/>
              <a:t>‹#›</a:t>
            </a:fld>
            <a:endParaRPr lang="ja-JP" altLang="en-US"/>
          </a:p>
        </p:txBody>
      </p:sp>
      <p:sp>
        <p:nvSpPr>
          <p:cNvPr id="6" name="テキスト プレースホルダー 5"/>
          <p:cNvSpPr>
            <a:spLocks noGrp="1"/>
          </p:cNvSpPr>
          <p:nvPr>
            <p:ph type="body" sz="quarter" idx="12"/>
          </p:nvPr>
        </p:nvSpPr>
        <p:spPr bwMode="gray">
          <a:xfrm>
            <a:off x="1893000" y="2340000"/>
            <a:ext cx="6120000" cy="2520000"/>
          </a:xfrm>
          <a:prstGeom prst="rect">
            <a:avLst/>
          </a:prstGeom>
        </p:spPr>
        <p:txBody>
          <a:bodyPr/>
          <a:lstStyle>
            <a:lvl1pPr>
              <a:defRPr>
                <a:latin typeface="+mn-lt"/>
                <a:ea typeface="+mn-ea"/>
                <a:cs typeface="+mn-cs"/>
                <a:sym typeface="+mn-lt"/>
              </a:defRPr>
            </a:lvl1pPr>
          </a:lstStyle>
          <a:p>
            <a:pPr lvl="0"/>
            <a:r>
              <a:rPr kumimoji="1" lang="ja-JP" altLang="en-US"/>
              <a:t>マスター テキストの書式設定</a:t>
            </a:r>
          </a:p>
        </p:txBody>
      </p:sp>
    </p:spTree>
    <p:extLst>
      <p:ext uri="{BB962C8B-B14F-4D97-AF65-F5344CB8AC3E}">
        <p14:creationId xmlns:p14="http://schemas.microsoft.com/office/powerpoint/2010/main" val="3431870400"/>
      </p:ext>
    </p:extLst>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基本版） 中表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30283627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029599" y="2232000"/>
            <a:ext cx="5184000"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7" name="フッター プレースホルダ 6"/>
          <p:cNvSpPr>
            <a:spLocks noGrp="1"/>
          </p:cNvSpPr>
          <p:nvPr>
            <p:ph type="ftr" sz="quarter" idx="12"/>
          </p:nvPr>
        </p:nvSpPr>
        <p:spPr bwMode="gray"/>
        <p:txBody>
          <a:bodyPr/>
          <a:lstStyle>
            <a:lvl1pPr>
              <a:defRPr>
                <a:solidFill>
                  <a:schemeClr val="tx1"/>
                </a:solidFill>
                <a:latin typeface="+mn-lt"/>
                <a:ea typeface="+mn-ea"/>
                <a:cs typeface="+mn-cs"/>
                <a:sym typeface="+mn-lt"/>
              </a:defRPr>
            </a:lvl1pPr>
          </a:lstStyle>
          <a:p>
            <a:pPr fontAlgn="auto">
              <a:spcBef>
                <a:spcPts val="0"/>
              </a:spcBef>
              <a:spcAft>
                <a:spcPts val="0"/>
              </a:spcAft>
            </a:pPr>
            <a:r>
              <a:rPr kumimoji="1" lang="en-US" altLang="ja-JP"/>
              <a:t>PoC Ground</a:t>
            </a:r>
            <a:r>
              <a:rPr kumimoji="1" lang="ja-JP" altLang="en-US"/>
              <a:t> </a:t>
            </a:r>
            <a:r>
              <a:rPr kumimoji="1" lang="en-US" altLang="ja-JP"/>
              <a:t>Tokyo</a:t>
            </a:r>
            <a:endParaRPr kumimoji="1" lang="en-GB" altLang="en-GB"/>
          </a:p>
        </p:txBody>
      </p:sp>
    </p:spTree>
    <p:extLst>
      <p:ext uri="{BB962C8B-B14F-4D97-AF65-F5344CB8AC3E}">
        <p14:creationId xmlns:p14="http://schemas.microsoft.com/office/powerpoint/2010/main" val="1706198921"/>
      </p:ext>
    </p:extLst>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基本版）Accessible Green_中表紙_A4">
    <p:bg>
      <p:bgPr>
        <a:solidFill>
          <a:schemeClr val="accent3"/>
        </a:solidFill>
        <a:effectLst/>
      </p:bgPr>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30283627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029599" y="2232000"/>
            <a:ext cx="5184000"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7" name="フッター プレースホルダ 6"/>
          <p:cNvSpPr>
            <a:spLocks noGrp="1"/>
          </p:cNvSpPr>
          <p:nvPr>
            <p:ph type="ftr" sz="quarter" idx="12"/>
          </p:nvPr>
        </p:nvSpPr>
        <p:spPr bwMode="gray"/>
        <p:txBody>
          <a:bodyPr/>
          <a:lstStyle>
            <a:lvl1pPr>
              <a:defRPr>
                <a:solidFill>
                  <a:schemeClr val="tx1"/>
                </a:solidFill>
                <a:latin typeface="+mn-lt"/>
                <a:ea typeface="+mn-ea"/>
                <a:cs typeface="+mn-cs"/>
                <a:sym typeface="+mn-lt"/>
              </a:defRPr>
            </a:lvl1pPr>
          </a:lstStyle>
          <a:p>
            <a:pPr fontAlgn="auto">
              <a:spcBef>
                <a:spcPts val="0"/>
              </a:spcBef>
              <a:spcAft>
                <a:spcPts val="0"/>
              </a:spcAft>
            </a:pPr>
            <a:r>
              <a:rPr kumimoji="1" lang="en-US" altLang="ja-JP"/>
              <a:t>PoC Ground</a:t>
            </a:r>
            <a:r>
              <a:rPr kumimoji="1" lang="ja-JP" altLang="en-US"/>
              <a:t> </a:t>
            </a:r>
            <a:r>
              <a:rPr kumimoji="1" lang="en-US" altLang="ja-JP"/>
              <a:t>Tokyo</a:t>
            </a:r>
            <a:endParaRPr kumimoji="1" lang="en-GB" altLang="en-GB"/>
          </a:p>
        </p:txBody>
      </p:sp>
    </p:spTree>
    <p:extLst>
      <p:ext uri="{BB962C8B-B14F-4D97-AF65-F5344CB8AC3E}">
        <p14:creationId xmlns:p14="http://schemas.microsoft.com/office/powerpoint/2010/main" val="4229560866"/>
      </p:ext>
    </p:extLst>
  </p:cSld>
  <p:clrMapOvr>
    <a:overrideClrMapping bg1="dk1" tx1="lt1" bg2="dk2" tx2="lt2" accent1="accent1" accent2="accent2" accent3="accent3" accent4="accent4" accent5="accent5" accent6="accent6" hlink="hlink" folHlink="folHlink"/>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基本版）Accessible Teal_中表紙_A4">
    <p:bg>
      <p:bgPr>
        <a:solidFill>
          <a:schemeClr val="accent5"/>
        </a:solidFill>
        <a:effectLst/>
      </p:bgPr>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30283627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029599" y="2232000"/>
            <a:ext cx="5184000"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7" name="フッター プレースホルダ 6"/>
          <p:cNvSpPr>
            <a:spLocks noGrp="1"/>
          </p:cNvSpPr>
          <p:nvPr>
            <p:ph type="ftr" sz="quarter" idx="12"/>
          </p:nvPr>
        </p:nvSpPr>
        <p:spPr bwMode="gray"/>
        <p:txBody>
          <a:bodyPr/>
          <a:lstStyle>
            <a:lvl1pPr>
              <a:defRPr>
                <a:solidFill>
                  <a:schemeClr val="tx1"/>
                </a:solidFill>
                <a:latin typeface="+mn-lt"/>
                <a:ea typeface="+mn-ea"/>
                <a:cs typeface="+mn-cs"/>
                <a:sym typeface="+mn-lt"/>
              </a:defRPr>
            </a:lvl1pPr>
          </a:lstStyle>
          <a:p>
            <a:pPr fontAlgn="auto">
              <a:spcBef>
                <a:spcPts val="0"/>
              </a:spcBef>
              <a:spcAft>
                <a:spcPts val="0"/>
              </a:spcAft>
            </a:pPr>
            <a:r>
              <a:rPr kumimoji="1" lang="en-US" altLang="ja-JP"/>
              <a:t>PoC Ground</a:t>
            </a:r>
            <a:r>
              <a:rPr kumimoji="1" lang="ja-JP" altLang="en-US"/>
              <a:t> </a:t>
            </a:r>
            <a:r>
              <a:rPr kumimoji="1" lang="en-US" altLang="ja-JP"/>
              <a:t>Tokyo</a:t>
            </a:r>
            <a:endParaRPr kumimoji="1" lang="en-GB" altLang="en-GB"/>
          </a:p>
        </p:txBody>
      </p:sp>
    </p:spTree>
    <p:extLst>
      <p:ext uri="{BB962C8B-B14F-4D97-AF65-F5344CB8AC3E}">
        <p14:creationId xmlns:p14="http://schemas.microsoft.com/office/powerpoint/2010/main" val="2797480454"/>
      </p:ext>
    </p:extLst>
  </p:cSld>
  <p:clrMapOvr>
    <a:overrideClrMapping bg1="dk1" tx1="lt1" bg2="dk2" tx2="lt2" accent1="accent1" accent2="accent2" accent3="accent3" accent4="accent4" accent5="accent5" accent6="accent6" hlink="hlink" folHlink="folHlink"/>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基本版）Accessible Blue_中表紙_A4">
    <p:bg>
      <p:bgPr>
        <a:solidFill>
          <a:schemeClr val="accent6"/>
        </a:solidFill>
        <a:effectLst/>
      </p:bgPr>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30283627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029599" y="2232000"/>
            <a:ext cx="5184000"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7" name="フッター プレースホルダ 6"/>
          <p:cNvSpPr>
            <a:spLocks noGrp="1"/>
          </p:cNvSpPr>
          <p:nvPr>
            <p:ph type="ftr" sz="quarter" idx="12"/>
          </p:nvPr>
        </p:nvSpPr>
        <p:spPr bwMode="gray"/>
        <p:txBody>
          <a:bodyPr/>
          <a:lstStyle>
            <a:lvl1pPr>
              <a:defRPr>
                <a:solidFill>
                  <a:schemeClr val="tx1"/>
                </a:solidFill>
                <a:latin typeface="+mn-lt"/>
                <a:ea typeface="+mn-ea"/>
                <a:cs typeface="+mn-cs"/>
                <a:sym typeface="+mn-lt"/>
              </a:defRPr>
            </a:lvl1pPr>
          </a:lstStyle>
          <a:p>
            <a:pPr fontAlgn="auto">
              <a:spcBef>
                <a:spcPts val="0"/>
              </a:spcBef>
              <a:spcAft>
                <a:spcPts val="0"/>
              </a:spcAft>
            </a:pPr>
            <a:r>
              <a:rPr kumimoji="1" lang="en-US" altLang="ja-JP"/>
              <a:t>PoC Ground</a:t>
            </a:r>
            <a:r>
              <a:rPr kumimoji="1" lang="ja-JP" altLang="en-US"/>
              <a:t> </a:t>
            </a:r>
            <a:r>
              <a:rPr kumimoji="1" lang="en-US" altLang="ja-JP"/>
              <a:t>Tokyo</a:t>
            </a:r>
            <a:endParaRPr kumimoji="1" lang="en-GB" altLang="en-GB"/>
          </a:p>
        </p:txBody>
      </p:sp>
    </p:spTree>
    <p:extLst>
      <p:ext uri="{BB962C8B-B14F-4D97-AF65-F5344CB8AC3E}">
        <p14:creationId xmlns:p14="http://schemas.microsoft.com/office/powerpoint/2010/main" val="3361402174"/>
      </p:ext>
    </p:extLst>
  </p:cSld>
  <p:clrMapOvr>
    <a:overrideClrMapping bg1="dk1" tx1="lt1" bg2="dk2" tx2="lt2" accent1="accent1" accent2="accent2" accent3="accent3" accent4="accent4" accent5="accent5" accent6="accent6" hlink="hlink" folHlink="folHlink"/>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基本版）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pPr fontAlgn="auto">
              <a:spcBef>
                <a:spcPts val="0"/>
              </a:spcBef>
              <a:spcAft>
                <a:spcPts val="0"/>
              </a:spcAft>
            </a:pPr>
            <a:r>
              <a:rPr kumimoji="1" lang="en-US" altLang="ja-JP"/>
              <a:t>PoC Ground</a:t>
            </a:r>
            <a:r>
              <a:rPr kumimoji="1" lang="ja-JP" altLang="en-US"/>
              <a:t> </a:t>
            </a:r>
            <a:r>
              <a:rPr kumimoji="1" lang="en-US" altLang="ja-JP"/>
              <a:t>Tokyo</a:t>
            </a:r>
            <a:endParaRPr kumimoji="1" lang="en-GB" altLang="en-GB"/>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5" name="テキスト プレースホルダー 2">
            <a:extLst>
              <a:ext uri="{FF2B5EF4-FFF2-40B4-BE49-F238E27FC236}">
                <a16:creationId xmlns:a16="http://schemas.microsoft.com/office/drawing/2014/main" id="{75FD2083-DC7A-8D3A-7EAD-BAF166922812}"/>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auto">
              <a:lnSpc>
                <a:spcPct val="100000"/>
              </a:lnSpc>
              <a:spcBef>
                <a:spcPts val="0"/>
              </a:spcBef>
              <a:defRPr sz="1000" b="0">
                <a:solidFill>
                  <a:schemeClr val="tx1"/>
                </a:solidFill>
                <a:latin typeface="+mn-lt"/>
                <a:ea typeface="+mn-ea"/>
                <a:cs typeface="+mn-cs"/>
                <a:sym typeface="+mn-lt"/>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815210026"/>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基本版）タイトルのみ_出所・脚注なし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pPr fontAlgn="auto">
              <a:spcBef>
                <a:spcPts val="0"/>
              </a:spcBef>
              <a:spcAft>
                <a:spcPts val="0"/>
              </a:spcAft>
            </a:pPr>
            <a:r>
              <a:rPr kumimoji="1" lang="en-US" altLang="ja-JP"/>
              <a:t>PoC Ground</a:t>
            </a:r>
            <a:r>
              <a:rPr kumimoji="1" lang="ja-JP" altLang="en-US"/>
              <a:t> </a:t>
            </a:r>
            <a:r>
              <a:rPr kumimoji="1" lang="en-US" altLang="ja-JP"/>
              <a:t>Tokyo</a:t>
            </a:r>
            <a:endParaRPr kumimoji="1" lang="en-GB" altLang="en-GB"/>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1206867076"/>
      </p:ext>
    </p:extLst>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基本版） コンテンツ両サイド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342215458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コンテンツ プレースホルダー 2">
            <a:extLst>
              <a:ext uri="{FF2B5EF4-FFF2-40B4-BE49-F238E27FC236}">
                <a16:creationId xmlns:a16="http://schemas.microsoft.com/office/drawing/2014/main" id="{F0AA1F30-752C-8BCF-DBD1-6AFA3DE1DBED}"/>
              </a:ext>
            </a:extLst>
          </p:cNvPr>
          <p:cNvSpPr>
            <a:spLocks noGrp="1"/>
          </p:cNvSpPr>
          <p:nvPr>
            <p:ph sz="quarter" idx="20"/>
          </p:nvPr>
        </p:nvSpPr>
        <p:spPr>
          <a:xfrm>
            <a:off x="416496" y="1476000"/>
            <a:ext cx="4356000"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9" name="コンテンツ プレースホルダー 2">
            <a:extLst>
              <a:ext uri="{FF2B5EF4-FFF2-40B4-BE49-F238E27FC236}">
                <a16:creationId xmlns:a16="http://schemas.microsoft.com/office/drawing/2014/main" id="{F3D52DF5-7F48-96CA-93F5-700CA4E467E9}"/>
              </a:ext>
            </a:extLst>
          </p:cNvPr>
          <p:cNvSpPr>
            <a:spLocks noGrp="1"/>
          </p:cNvSpPr>
          <p:nvPr>
            <p:ph sz="quarter" idx="21"/>
          </p:nvPr>
        </p:nvSpPr>
        <p:spPr>
          <a:xfrm>
            <a:off x="5150421" y="1476000"/>
            <a:ext cx="4356000"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テキスト プレースホルダー 2">
            <a:extLst>
              <a:ext uri="{FF2B5EF4-FFF2-40B4-BE49-F238E27FC236}">
                <a16:creationId xmlns:a16="http://schemas.microsoft.com/office/drawing/2014/main" id="{A6A20739-5192-2F96-9DBA-FC7B7DAC5EE8}"/>
              </a:ext>
            </a:extLst>
          </p:cNvPr>
          <p:cNvSpPr>
            <a:spLocks noGrp="1"/>
          </p:cNvSpPr>
          <p:nvPr>
            <p:ph type="body" sz="quarter" idx="18" hasCustomPrompt="1"/>
          </p:nvPr>
        </p:nvSpPr>
        <p:spPr bwMode="gray">
          <a:xfrm>
            <a:off x="416496" y="5842800"/>
            <a:ext cx="9072000" cy="468000"/>
          </a:xfrm>
          <a:prstGeom prst="rect">
            <a:avLst/>
          </a:prstGeom>
        </p:spPr>
        <p:txBody>
          <a:bodyPr vert="horz" wrap="square" lIns="0" tIns="0" rIns="0" bIns="0" rtlCol="0" anchor="b">
            <a:noAutofit/>
          </a:bodyPr>
          <a:lstStyle>
            <a:lvl1pPr fontAlgn="auto">
              <a:lnSpc>
                <a:spcPct val="100000"/>
              </a:lnSpc>
              <a:spcBef>
                <a:spcPts val="0"/>
              </a:spcBef>
              <a:defRPr lang="en-US" altLang="zh-CN" sz="1000" b="0" baseline="0" dirty="0">
                <a:solidFill>
                  <a:schemeClr val="tx1"/>
                </a:solidFill>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10" name="スライド番号プレースホルダ 9"/>
          <p:cNvSpPr>
            <a:spLocks noGrp="1"/>
          </p:cNvSpPr>
          <p:nvPr>
            <p:ph type="sldNum" sz="quarter" idx="13"/>
          </p:nvPr>
        </p:nvSpPr>
        <p:spPr bwMode="gray"/>
        <p:txBody>
          <a:bodyPr/>
          <a:lstStyle>
            <a:lvl1pPr>
              <a:defRPr baseline="0">
                <a:solidFill>
                  <a:schemeClr val="tx1"/>
                </a:solidFill>
                <a:latin typeface="+mn-lt"/>
                <a:ea typeface="+mn-ea"/>
                <a:cs typeface="+mn-cs"/>
                <a:sym typeface="+mn-lt"/>
              </a:defRPr>
            </a:lvl1pPr>
          </a:lstStyle>
          <a:p>
            <a:fld id="{A3EB1B23-9AF8-425B-BAD7-B9FA00F18833}" type="slidenum">
              <a:rPr lang="ja-JP" altLang="en-US" smtClean="0"/>
              <a:pPr/>
              <a:t>‹#›</a:t>
            </a:fld>
            <a:endParaRPr lang="ja-JP" altLang="en-US"/>
          </a:p>
        </p:txBody>
      </p:sp>
      <p:sp>
        <p:nvSpPr>
          <p:cNvPr id="11" name="フッター プレースホルダ 10"/>
          <p:cNvSpPr>
            <a:spLocks noGrp="1"/>
          </p:cNvSpPr>
          <p:nvPr>
            <p:ph type="ftr" sz="quarter" idx="14"/>
          </p:nvPr>
        </p:nvSpPr>
        <p:spPr bwMode="gray"/>
        <p:txBody>
          <a:bodyPr/>
          <a:lstStyle>
            <a:lvl1pPr>
              <a:defRPr baseline="0">
                <a:solidFill>
                  <a:schemeClr val="tx1"/>
                </a:solidFill>
                <a:latin typeface="+mn-lt"/>
                <a:ea typeface="+mn-ea"/>
                <a:cs typeface="+mn-cs"/>
                <a:sym typeface="+mn-lt"/>
              </a:defRPr>
            </a:lvl1pPr>
          </a:lstStyle>
          <a:p>
            <a:pPr fontAlgn="auto">
              <a:spcBef>
                <a:spcPts val="0"/>
              </a:spcBef>
              <a:spcAft>
                <a:spcPts val="0"/>
              </a:spcAft>
            </a:pPr>
            <a:r>
              <a:rPr kumimoji="1" lang="en-US" altLang="ja-JP"/>
              <a:t>PoC Ground</a:t>
            </a:r>
            <a:r>
              <a:rPr kumimoji="1" lang="ja-JP" altLang="en-US"/>
              <a:t> </a:t>
            </a:r>
            <a:r>
              <a:rPr kumimoji="1" lang="en-US" altLang="ja-JP"/>
              <a:t>Tokyo</a:t>
            </a:r>
            <a:endParaRPr kumimoji="1" lang="en-GB" altLang="en-GB"/>
          </a:p>
        </p:txBody>
      </p:sp>
      <p:sp>
        <p:nvSpPr>
          <p:cNvPr id="3"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chemeClr val="accent3"/>
                </a:solidFill>
                <a:latin typeface="+mn-lt"/>
                <a:ea typeface="+mn-ea"/>
                <a:cs typeface="+mn-cs"/>
                <a:sym typeface="+mn-lt"/>
              </a:defRPr>
            </a:lvl1pPr>
          </a:lstStyle>
          <a:p>
            <a:pPr lvl="0"/>
            <a:r>
              <a:rPr kumimoji="1" lang="ja-JP" altLang="en-US"/>
              <a:t>スライドタイトル</a:t>
            </a:r>
          </a:p>
        </p:txBody>
      </p:sp>
      <p:sp>
        <p:nvSpPr>
          <p:cNvPr id="5" name="テキスト プレースホルダー 2">
            <a:extLst>
              <a:ext uri="{FF2B5EF4-FFF2-40B4-BE49-F238E27FC236}">
                <a16:creationId xmlns:a16="http://schemas.microsoft.com/office/drawing/2014/main" id="{67C69F0D-BEE6-C90B-0FE1-B9DE17148280}"/>
              </a:ext>
            </a:extLst>
          </p:cNvPr>
          <p:cNvSpPr>
            <a:spLocks noGrp="1"/>
          </p:cNvSpPr>
          <p:nvPr>
            <p:ph type="body" sz="quarter" idx="17" hasCustomPrompt="1"/>
          </p:nvPr>
        </p:nvSpPr>
        <p:spPr bwMode="gray">
          <a:xfrm>
            <a:off x="5150421" y="1008000"/>
            <a:ext cx="4356000" cy="468000"/>
          </a:xfrm>
          <a:prstGeom prst="rect">
            <a:avLst/>
          </a:prstGeom>
        </p:spPr>
        <p:txBody>
          <a:bodyPr vert="horz" wrap="none" lIns="0" tIns="0" rIns="0" bIns="0" rtlCol="0" anchor="ctr">
            <a:noAutofit/>
          </a:bodyPr>
          <a:lstStyle>
            <a:lvl1pPr>
              <a:lnSpc>
                <a:spcPct val="100000"/>
              </a:lnSpc>
              <a:spcBef>
                <a:spcPts val="0"/>
              </a:spcBef>
              <a:defRPr lang="en-US" altLang="zh-CN" sz="1600" b="1" baseline="0" dirty="0">
                <a:solidFill>
                  <a:schemeClr val="accent3"/>
                </a:solidFill>
              </a:defRPr>
            </a:lvl1pPr>
          </a:lstStyle>
          <a:p>
            <a:pPr lvl="0"/>
            <a:r>
              <a:rPr kumimoji="1" lang="ja-JP" altLang="en-US"/>
              <a:t>スライドタイトル</a:t>
            </a:r>
          </a:p>
        </p:txBody>
      </p:sp>
      <p:sp>
        <p:nvSpPr>
          <p:cNvPr id="2" name="タイトル 2"/>
          <p:cNvSpPr>
            <a:spLocks noGrp="1"/>
          </p:cNvSpPr>
          <p:nvPr>
            <p:ph type="title" hasCustomPrompt="1"/>
          </p:nvPr>
        </p:nvSpPr>
        <p:spPr bwMode="gray">
          <a:xfrm>
            <a:off x="416496" y="180000"/>
            <a:ext cx="9072000" cy="615600"/>
          </a:xfrm>
        </p:spPr>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3005514448"/>
      </p:ext>
    </p:extLst>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oleObject" Target="../embeddings/oleObject1.bin"/><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8"/>
            </p:custDataLst>
            <p:extLst>
              <p:ext uri="{D42A27DB-BD31-4B8C-83A1-F6EECF244321}">
                <p14:modId xmlns:p14="http://schemas.microsoft.com/office/powerpoint/2010/main" val="296941522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19" imgW="563" imgH="564" progId="TCLayout.ActiveDocument.1">
                  <p:embed/>
                </p:oleObj>
              </mc:Choice>
              <mc:Fallback>
                <p:oleObj name="think-cell スライド" r:id="rId19" imgW="563" imgH="564" progId="TCLayout.ActiveDocument.1">
                  <p:embed/>
                  <p:pic>
                    <p:nvPicPr>
                      <p:cNvPr id="4" name="オブジェクト 3" hidden="1"/>
                      <p:cNvPicPr/>
                      <p:nvPr/>
                    </p:nvPicPr>
                    <p:blipFill>
                      <a:blip r:embed="rId20"/>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bwMode="gray">
          <a:xfrm>
            <a:off x="417000" y="180000"/>
            <a:ext cx="9072000" cy="615600"/>
          </a:xfrm>
          <a:prstGeom prst="rect">
            <a:avLst/>
          </a:prstGeom>
        </p:spPr>
        <p:txBody>
          <a:bodyPr vert="horz" lIns="0" tIns="0" rIns="0" bIns="0" rtlCol="0" anchor="b" anchorCtr="0">
            <a:noAutofit/>
          </a:bodyPr>
          <a:lstStyle/>
          <a:p>
            <a:r>
              <a:rPr lang="ja-JP" altLang="en-US" noProof="0"/>
              <a:t>キーメッセージを入力（本スライドで一番伝えたいこと＜名詞止め・体言止め不可＞）</a:t>
            </a:r>
            <a:endParaRPr lang="en-US" noProof="0"/>
          </a:p>
        </p:txBody>
      </p:sp>
      <p:sp>
        <p:nvSpPr>
          <p:cNvPr id="8" name="フッター プレースホルダ 8"/>
          <p:cNvSpPr>
            <a:spLocks noGrp="1"/>
          </p:cNvSpPr>
          <p:nvPr>
            <p:ph type="ftr" sz="quarter" idx="3"/>
          </p:nvPr>
        </p:nvSpPr>
        <p:spPr bwMode="gray">
          <a:xfrm>
            <a:off x="705600" y="6588000"/>
            <a:ext cx="4068000" cy="169200"/>
          </a:xfrm>
          <a:prstGeom prst="rect">
            <a:avLst/>
          </a:prstGeom>
        </p:spPr>
        <p:txBody>
          <a:bodyPr vert="horz" lIns="0" tIns="0" rIns="0" bIns="0" rtlCol="0" anchor="b" anchorCtr="0"/>
          <a:lstStyle>
            <a:lvl1pPr algn="l">
              <a:defRPr sz="900">
                <a:solidFill>
                  <a:schemeClr val="tx1"/>
                </a:solidFill>
                <a:latin typeface="+mn-lt"/>
                <a:ea typeface="+mn-ea"/>
                <a:cs typeface="+mn-cs"/>
                <a:sym typeface="+mn-lt"/>
              </a:defRPr>
            </a:lvl1pPr>
          </a:lstStyle>
          <a:p>
            <a:pPr fontAlgn="auto">
              <a:spcBef>
                <a:spcPts val="0"/>
              </a:spcBef>
              <a:spcAft>
                <a:spcPts val="0"/>
              </a:spcAft>
            </a:pPr>
            <a:r>
              <a:rPr kumimoji="1" lang="en-US" altLang="ja-JP"/>
              <a:t>PoC Ground</a:t>
            </a:r>
            <a:r>
              <a:rPr kumimoji="1" lang="ja-JP" altLang="en-US"/>
              <a:t> </a:t>
            </a:r>
            <a:r>
              <a:rPr kumimoji="1" lang="en-US" altLang="ja-JP"/>
              <a:t>Tokyo</a:t>
            </a:r>
            <a:endParaRPr kumimoji="1" lang="en-GB" altLang="en-GB"/>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a:p>
        </p:txBody>
      </p:sp>
      <p:sp>
        <p:nvSpPr>
          <p:cNvPr id="3" name="テキスト プレースホルダー 2"/>
          <p:cNvSpPr>
            <a:spLocks noGrp="1"/>
          </p:cNvSpPr>
          <p:nvPr>
            <p:ph type="body" idx="1"/>
          </p:nvPr>
        </p:nvSpPr>
        <p:spPr bwMode="gray">
          <a:xfrm>
            <a:off x="416999" y="1476000"/>
            <a:ext cx="9073075" cy="4824000"/>
          </a:xfrm>
          <a:prstGeom prst="rect">
            <a:avLst/>
          </a:prstGeom>
        </p:spPr>
        <p:txBody>
          <a:bodyPr vert="horz" lIns="0" tIns="0" rIns="0" bIns="0" rtlCol="0">
            <a:noAutofit/>
          </a:bodyPr>
          <a:lstStyle/>
          <a:p>
            <a:pPr lvl="0"/>
            <a:r>
              <a:rPr kumimoji="1" lang="ja-JP" altLang="en-US"/>
              <a:t>マスター テキストの書式設定</a:t>
            </a:r>
            <a:endParaRPr kumimoji="1" lang="en-US" altLang="ja-JP"/>
          </a:p>
          <a:p>
            <a:pPr lvl="1"/>
            <a:r>
              <a:rPr kumimoji="1" lang="ja-JP" altLang="en-US"/>
              <a:t>第 </a:t>
            </a:r>
            <a:r>
              <a:rPr kumimoji="1" lang="en-US" altLang="ja-JP"/>
              <a:t>1 </a:t>
            </a:r>
            <a:r>
              <a:rPr kumimoji="1" lang="ja-JP" altLang="en-US"/>
              <a:t>レベル</a:t>
            </a:r>
            <a:endParaRPr kumimoji="1" lang="en-US" altLang="ja-JP"/>
          </a:p>
          <a:p>
            <a:pPr lvl="2"/>
            <a:r>
              <a:rPr kumimoji="1" lang="ja-JP" altLang="en-US"/>
              <a:t>第 </a:t>
            </a:r>
            <a:r>
              <a:rPr kumimoji="1" lang="en-US" altLang="ja-JP"/>
              <a:t>2 </a:t>
            </a:r>
            <a:r>
              <a:rPr kumimoji="1" lang="ja-JP" altLang="en-US"/>
              <a:t>レベル</a:t>
            </a:r>
            <a:endParaRPr kumimoji="1" lang="en-US" altLang="ja-JP"/>
          </a:p>
          <a:p>
            <a:pPr lvl="3"/>
            <a:r>
              <a:rPr kumimoji="1" lang="ja-JP" altLang="en-US"/>
              <a:t>第 </a:t>
            </a:r>
            <a:r>
              <a:rPr kumimoji="1" lang="en-US" altLang="ja-JP"/>
              <a:t>3 </a:t>
            </a:r>
            <a:r>
              <a:rPr kumimoji="1" lang="ja-JP" altLang="en-US"/>
              <a:t>レベル</a:t>
            </a:r>
            <a:endParaRPr kumimoji="1" lang="en-US" altLang="ja-JP"/>
          </a:p>
        </p:txBody>
      </p:sp>
    </p:spTree>
    <p:extLst>
      <p:ext uri="{BB962C8B-B14F-4D97-AF65-F5344CB8AC3E}">
        <p14:creationId xmlns:p14="http://schemas.microsoft.com/office/powerpoint/2010/main" val="3946635829"/>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 id="2147483704" r:id="rId12"/>
    <p:sldLayoutId id="2147483705" r:id="rId13"/>
    <p:sldLayoutId id="2147483706" r:id="rId14"/>
    <p:sldLayoutId id="2147483711" r:id="rId15"/>
    <p:sldLayoutId id="2147483712" r:id="rId16"/>
  </p:sldLayoutIdLst>
  <p:hf hdr="0"/>
  <p:txStyles>
    <p:titleStyle>
      <a:lvl1pPr algn="l" defTabSz="990564" rtl="0" eaLnBrk="1" latinLnBrk="0" hangingPunct="1">
        <a:spcBef>
          <a:spcPct val="0"/>
        </a:spcBef>
        <a:buNone/>
        <a:defRPr kumimoji="1" sz="2000" b="1" kern="1200" baseline="0">
          <a:solidFill>
            <a:schemeClr val="tx1"/>
          </a:solidFill>
          <a:latin typeface="+mj-ea"/>
          <a:ea typeface="+mj-ea"/>
          <a:cs typeface="+mj-cs"/>
          <a:sym typeface="+mj-lt"/>
        </a:defRPr>
      </a:lvl1pPr>
    </p:titleStyle>
    <p:bodyStyle>
      <a:lvl1pPr marL="0" marR="0" indent="0" algn="l" defTabSz="990564" rtl="0" eaLnBrk="1" fontAlgn="auto" latinLnBrk="0" hangingPunct="1">
        <a:lnSpc>
          <a:spcPct val="110000"/>
        </a:lnSpc>
        <a:spcBef>
          <a:spcPts val="600"/>
        </a:spcBef>
        <a:spcAft>
          <a:spcPts val="0"/>
        </a:spcAft>
        <a:buClrTx/>
        <a:buSzPct val="100000"/>
        <a:buFont typeface="Arial" panose="020B0604020202020204" pitchFamily="34" charset="0"/>
        <a:buNone/>
        <a:tabLst/>
        <a:defRPr kumimoji="1" sz="1200" b="0" kern="1200">
          <a:solidFill>
            <a:schemeClr val="tx1"/>
          </a:solidFill>
          <a:latin typeface="+mn-ea"/>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ea"/>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ea"/>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ea"/>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9" orient="horz" pos="3974">
          <p15:clr>
            <a:srgbClr val="A4A3A4"/>
          </p15:clr>
        </p15:guide>
        <p15:guide id="10" orient="horz" pos="4156">
          <p15:clr>
            <a:srgbClr val="A4A3A4"/>
          </p15:clr>
        </p15:guide>
        <p15:guide id="11" orient="horz" pos="4269">
          <p15:clr>
            <a:srgbClr val="A4A3A4"/>
          </p15:clr>
        </p15:guide>
        <p15:guide id="12" orient="horz" pos="935">
          <p15:clr>
            <a:srgbClr val="A4A3A4"/>
          </p15:clr>
        </p15:guide>
        <p15:guide id="14" orient="horz" pos="640">
          <p15:clr>
            <a:srgbClr val="A4A3A4"/>
          </p15:clr>
        </p15:guide>
        <p15:guide id="15" orient="horz" pos="96">
          <p15:clr>
            <a:srgbClr val="A4A3A4"/>
          </p15:clr>
        </p15:guide>
        <p15:guide id="17" orient="horz" pos="504">
          <p15:clr>
            <a:srgbClr val="A4A3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4D85B0B-111C-41BD-AD38-C444BFF5C3FE}"/>
              </a:ext>
            </a:extLst>
          </p:cNvPr>
          <p:cNvSpPr>
            <a:spLocks noChangeArrowheads="1"/>
          </p:cNvSpPr>
          <p:nvPr/>
        </p:nvSpPr>
        <p:spPr bwMode="auto">
          <a:xfrm>
            <a:off x="622539" y="526749"/>
            <a:ext cx="8660922"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latinLnBrk="1" hangingPunct="1"/>
            <a:r>
              <a:rPr kumimoji="1" lang="en-US" altLang="ja-JP" sz="3200" b="1">
                <a:latin typeface="+mj-ea"/>
                <a:ea typeface="+mj-ea"/>
                <a:cs typeface="+mj-cs"/>
              </a:rPr>
              <a:t>【</a:t>
            </a:r>
            <a:r>
              <a:rPr kumimoji="1" lang="ja-JP" altLang="en-US" sz="3200" b="1">
                <a:latin typeface="+mj-ea"/>
                <a:ea typeface="+mj-ea"/>
                <a:cs typeface="+mj-cs"/>
              </a:rPr>
              <a:t>令和</a:t>
            </a:r>
            <a:r>
              <a:rPr kumimoji="1" lang="en-US" altLang="ja-JP" sz="3200" b="1">
                <a:latin typeface="+mj-ea"/>
                <a:ea typeface="+mj-ea"/>
                <a:cs typeface="+mj-cs"/>
              </a:rPr>
              <a:t>7</a:t>
            </a:r>
            <a:r>
              <a:rPr kumimoji="1" lang="ja-JP" altLang="en-US" sz="3200" b="1">
                <a:latin typeface="+mj-ea"/>
                <a:ea typeface="+mj-ea"/>
                <a:cs typeface="+mj-cs"/>
              </a:rPr>
              <a:t>年度</a:t>
            </a:r>
            <a:r>
              <a:rPr kumimoji="1" lang="en-US" altLang="ja-JP" sz="3200" b="1">
                <a:latin typeface="+mj-ea"/>
                <a:ea typeface="+mj-ea"/>
                <a:cs typeface="+mj-cs"/>
              </a:rPr>
              <a:t>】PoC</a:t>
            </a:r>
            <a:r>
              <a:rPr kumimoji="1" lang="ja-JP" altLang="en-US" sz="3200" b="1">
                <a:latin typeface="+mj-ea"/>
                <a:ea typeface="+mj-ea"/>
                <a:cs typeface="+mj-cs"/>
              </a:rPr>
              <a:t> </a:t>
            </a:r>
            <a:r>
              <a:rPr kumimoji="1" lang="en-US" altLang="ja-JP" sz="3200" b="1">
                <a:latin typeface="+mj-ea"/>
                <a:ea typeface="+mj-ea"/>
                <a:cs typeface="+mj-cs"/>
              </a:rPr>
              <a:t>Ground Tokyo</a:t>
            </a:r>
          </a:p>
          <a:p>
            <a:pPr algn="ctr" eaLnBrk="1" latinLnBrk="1" hangingPunct="1"/>
            <a:r>
              <a:rPr kumimoji="1" lang="ja-JP" altLang="en-US" sz="3200" b="1">
                <a:latin typeface="+mj-ea"/>
                <a:ea typeface="+mj-ea"/>
                <a:cs typeface="+mj-cs"/>
              </a:rPr>
              <a:t>コンセプト検証に関する企画提案書</a:t>
            </a:r>
            <a:endParaRPr kumimoji="1" lang="en-US" altLang="ja-JP" sz="3200" b="1">
              <a:latin typeface="+mj-ea"/>
              <a:ea typeface="+mj-ea"/>
              <a:cs typeface="+mj-cs"/>
            </a:endParaRPr>
          </a:p>
        </p:txBody>
      </p:sp>
      <p:sp>
        <p:nvSpPr>
          <p:cNvPr id="2" name="コンテンツ プレースホルダー 2">
            <a:extLst>
              <a:ext uri="{FF2B5EF4-FFF2-40B4-BE49-F238E27FC236}">
                <a16:creationId xmlns:a16="http://schemas.microsoft.com/office/drawing/2014/main" id="{781D69F8-6C47-436F-8AB7-4488D6483BC0}"/>
              </a:ext>
            </a:extLst>
          </p:cNvPr>
          <p:cNvSpPr txBox="1">
            <a:spLocks/>
          </p:cNvSpPr>
          <p:nvPr/>
        </p:nvSpPr>
        <p:spPr bwMode="auto">
          <a:xfrm>
            <a:off x="646982" y="2001323"/>
            <a:ext cx="8660921" cy="23646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fontAlgn="base">
              <a:lnSpc>
                <a:spcPct val="90000"/>
              </a:lnSpc>
              <a:spcBef>
                <a:spcPts val="1000"/>
              </a:spcBef>
              <a:spcAft>
                <a:spcPct val="0"/>
              </a:spcAft>
              <a:buFont typeface="Arial" panose="020B0604020202020204" pitchFamily="34" charset="0"/>
              <a:buNone/>
              <a:defRPr kumimoji="1" sz="2400" kern="1200">
                <a:solidFill>
                  <a:schemeClr val="tx1"/>
                </a:solidFill>
                <a:latin typeface="+mn-lt"/>
                <a:ea typeface="+mn-ea"/>
                <a:cs typeface="+mn-cs"/>
              </a:defRPr>
            </a:lvl1pPr>
            <a:lvl2pPr marL="457200" indent="0" algn="ctr" rtl="0" fontAlgn="base">
              <a:lnSpc>
                <a:spcPct val="90000"/>
              </a:lnSpc>
              <a:spcBef>
                <a:spcPts val="500"/>
              </a:spcBef>
              <a:spcAft>
                <a:spcPct val="0"/>
              </a:spcAft>
              <a:buFont typeface="Arial" panose="020B0604020202020204" pitchFamily="34" charset="0"/>
              <a:buNone/>
              <a:defRPr kumimoji="1" sz="2000" kern="1200">
                <a:solidFill>
                  <a:schemeClr val="tx1"/>
                </a:solidFill>
                <a:latin typeface="+mn-lt"/>
                <a:ea typeface="+mn-ea"/>
                <a:cs typeface="+mn-cs"/>
              </a:defRPr>
            </a:lvl2pPr>
            <a:lvl3pPr marL="914400" indent="0" algn="ctr" rtl="0" fontAlgn="base">
              <a:lnSpc>
                <a:spcPct val="90000"/>
              </a:lnSpc>
              <a:spcBef>
                <a:spcPts val="500"/>
              </a:spcBef>
              <a:spcAft>
                <a:spcPct val="0"/>
              </a:spcAft>
              <a:buFont typeface="Arial" panose="020B0604020202020204" pitchFamily="34" charset="0"/>
              <a:buNone/>
              <a:defRPr kumimoji="1" sz="1800" kern="1200">
                <a:solidFill>
                  <a:schemeClr val="tx1"/>
                </a:solidFill>
                <a:latin typeface="+mn-lt"/>
                <a:ea typeface="+mn-ea"/>
                <a:cs typeface="+mn-cs"/>
              </a:defRPr>
            </a:lvl3pPr>
            <a:lvl4pPr marL="1371600" indent="0" algn="ctr" rtl="0" fontAlgn="base">
              <a:lnSpc>
                <a:spcPct val="90000"/>
              </a:lnSpc>
              <a:spcBef>
                <a:spcPts val="500"/>
              </a:spcBef>
              <a:spcAft>
                <a:spcPct val="0"/>
              </a:spcAft>
              <a:buFont typeface="Arial" panose="020B0604020202020204" pitchFamily="34" charset="0"/>
              <a:buNone/>
              <a:defRPr kumimoji="1" sz="1600" kern="1200">
                <a:solidFill>
                  <a:schemeClr val="tx1"/>
                </a:solidFill>
                <a:latin typeface="+mn-lt"/>
                <a:ea typeface="+mn-ea"/>
                <a:cs typeface="+mn-cs"/>
              </a:defRPr>
            </a:lvl4pPr>
            <a:lvl5pPr marL="1828800" indent="0" algn="ctr" rtl="0" fontAlgn="base">
              <a:lnSpc>
                <a:spcPct val="90000"/>
              </a:lnSpc>
              <a:spcBef>
                <a:spcPts val="500"/>
              </a:spcBef>
              <a:spcAft>
                <a:spcPct val="0"/>
              </a:spcAft>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defTabSz="914400" eaLnBrk="1" hangingPunct="1">
              <a:lnSpc>
                <a:spcPct val="100000"/>
              </a:lnSpc>
              <a:spcBef>
                <a:spcPts val="600"/>
              </a:spcBef>
            </a:pPr>
            <a:r>
              <a:rPr lang="ja-JP" altLang="en-US" sz="1600" dirty="0">
                <a:solidFill>
                  <a:srgbClr val="FF0000"/>
                </a:solidFill>
                <a:latin typeface="Meiryo UI"/>
                <a:ea typeface="Meiryo UI"/>
              </a:rPr>
              <a:t>PoC Ground Tokyoにご応募いただき、誠にありがとうございます。</a:t>
            </a:r>
          </a:p>
          <a:p>
            <a:pPr algn="l" defTabSz="914400" eaLnBrk="1" hangingPunct="1">
              <a:lnSpc>
                <a:spcPct val="100000"/>
              </a:lnSpc>
              <a:spcBef>
                <a:spcPts val="600"/>
              </a:spcBef>
            </a:pPr>
            <a:r>
              <a:rPr lang="ja-JP" altLang="en-US" sz="1600" dirty="0">
                <a:solidFill>
                  <a:srgbClr val="FF0000"/>
                </a:solidFill>
                <a:latin typeface="Meiryo UI"/>
                <a:ea typeface="Meiryo UI"/>
              </a:rPr>
              <a:t>以下の注意事項をご一読頂き、本コンセプト検証に関する企画提案書のご記入をお願いいたします。</a:t>
            </a:r>
            <a:endParaRPr lang="en-US" altLang="ja-JP" sz="1600" dirty="0">
              <a:solidFill>
                <a:srgbClr val="FF0000"/>
              </a:solidFill>
              <a:latin typeface="Meiryo UI"/>
              <a:ea typeface="Meiryo UI"/>
            </a:endParaRPr>
          </a:p>
          <a:p>
            <a:pPr marL="285750" indent="-285750" algn="l" defTabSz="914400" eaLnBrk="1" hangingPunct="1">
              <a:lnSpc>
                <a:spcPct val="100000"/>
              </a:lnSpc>
              <a:spcBef>
                <a:spcPts val="600"/>
              </a:spcBef>
              <a:buFont typeface="Arial" panose="020B0604020202020204" pitchFamily="34" charset="0"/>
              <a:buChar char="•"/>
            </a:pPr>
            <a:r>
              <a:rPr lang="ja-JP" altLang="en-US" sz="1600" dirty="0">
                <a:solidFill>
                  <a:srgbClr val="FF0000"/>
                </a:solidFill>
                <a:highlight>
                  <a:srgbClr val="FFFFFF"/>
                </a:highlight>
                <a:latin typeface="Meiryo UI"/>
                <a:ea typeface="Meiryo UI"/>
              </a:rPr>
              <a:t>応募内容等を確認するため、運営事務局より連絡させて頂く場合がございます。</a:t>
            </a:r>
          </a:p>
          <a:p>
            <a:pPr marL="285750" indent="-285750" algn="l" defTabSz="914400" eaLnBrk="1" hangingPunct="1">
              <a:lnSpc>
                <a:spcPct val="100000"/>
              </a:lnSpc>
              <a:spcBef>
                <a:spcPts val="600"/>
              </a:spcBef>
              <a:buFont typeface="Arial" panose="020B0604020202020204" pitchFamily="34" charset="0"/>
              <a:buChar char="•"/>
            </a:pPr>
            <a:r>
              <a:rPr lang="ja-JP" altLang="en-US" sz="1600" dirty="0">
                <a:solidFill>
                  <a:srgbClr val="FF0000"/>
                </a:solidFill>
                <a:highlight>
                  <a:srgbClr val="FFFFFF"/>
                </a:highlight>
                <a:latin typeface="Meiryo UI"/>
                <a:ea typeface="Meiryo UI"/>
              </a:rPr>
              <a:t>審査に必要な情報を担保するため、追加で情報をご提供頂く場合がございます。</a:t>
            </a:r>
          </a:p>
          <a:p>
            <a:pPr marL="285750" indent="-285750" algn="l" defTabSz="914400" eaLnBrk="1" hangingPunct="1">
              <a:lnSpc>
                <a:spcPct val="100000"/>
              </a:lnSpc>
              <a:spcBef>
                <a:spcPts val="600"/>
              </a:spcBef>
              <a:buFont typeface="Arial" panose="020B0604020202020204" pitchFamily="34" charset="0"/>
              <a:buChar char="•"/>
            </a:pPr>
            <a:r>
              <a:rPr lang="ja-JP" altLang="en-US" sz="1600" dirty="0">
                <a:solidFill>
                  <a:srgbClr val="FF0000"/>
                </a:solidFill>
                <a:highlight>
                  <a:srgbClr val="FFFFFF"/>
                </a:highlight>
                <a:latin typeface="Meiryo UI"/>
                <a:ea typeface="Meiryo UI"/>
              </a:rPr>
              <a:t>ご提出</a:t>
            </a:r>
            <a:r>
              <a:rPr lang="ja-JP" altLang="en-US" sz="1600" dirty="0">
                <a:solidFill>
                  <a:srgbClr val="FF0000"/>
                </a:solidFill>
                <a:highlight>
                  <a:srgbClr val="FFFFFF"/>
                </a:highlight>
                <a:latin typeface="+mn-ea"/>
              </a:rPr>
              <a:t>頂いた</a:t>
            </a:r>
            <a:r>
              <a:rPr lang="ja-JP" altLang="en-US" sz="1600" dirty="0">
                <a:solidFill>
                  <a:srgbClr val="FF0000"/>
                </a:solidFill>
                <a:highlight>
                  <a:srgbClr val="FFFFFF"/>
                </a:highlight>
                <a:latin typeface="Meiryo UI"/>
                <a:ea typeface="Meiryo UI"/>
              </a:rPr>
              <a:t>企画提案書は当該審査の目的以外には使用いたしません。ただし、採択後に、東京都または事務局において連携候補先を探索する過程において、応募者の同意のもと、連携候補先に示す場合がございます。</a:t>
            </a:r>
            <a:endParaRPr lang="en-US" altLang="ja-JP" sz="1600" dirty="0">
              <a:solidFill>
                <a:srgbClr val="FF0000"/>
              </a:solidFill>
              <a:highlight>
                <a:srgbClr val="FFFFFF"/>
              </a:highlight>
              <a:latin typeface="Meiryo UI"/>
              <a:ea typeface="Meiryo UI"/>
            </a:endParaRPr>
          </a:p>
          <a:p>
            <a:pPr marL="285750" indent="-285750" algn="l" defTabSz="914400" eaLnBrk="1" hangingPunct="1">
              <a:lnSpc>
                <a:spcPct val="100000"/>
              </a:lnSpc>
              <a:spcBef>
                <a:spcPts val="600"/>
              </a:spcBef>
              <a:buFont typeface="Arial" panose="020B0604020202020204" pitchFamily="34" charset="0"/>
              <a:buChar char="•"/>
            </a:pPr>
            <a:r>
              <a:rPr lang="ja-JP" altLang="en-US" sz="1600" dirty="0">
                <a:solidFill>
                  <a:srgbClr val="FF0000"/>
                </a:solidFill>
                <a:highlight>
                  <a:srgbClr val="FFFFFF"/>
                </a:highlight>
                <a:latin typeface="Meiryo UI"/>
                <a:ea typeface="Meiryo UI"/>
              </a:rPr>
              <a:t>企画提案書は表紙を含め</a:t>
            </a:r>
            <a:r>
              <a:rPr lang="en-US" altLang="ja-JP" sz="1600" dirty="0">
                <a:solidFill>
                  <a:srgbClr val="FF0000"/>
                </a:solidFill>
                <a:highlight>
                  <a:srgbClr val="FFFFFF"/>
                </a:highlight>
                <a:latin typeface="Meiryo UI"/>
                <a:ea typeface="Meiryo UI"/>
              </a:rPr>
              <a:t>15</a:t>
            </a:r>
            <a:r>
              <a:rPr lang="ja-JP" altLang="en-US" sz="1600" dirty="0">
                <a:solidFill>
                  <a:srgbClr val="FF0000"/>
                </a:solidFill>
                <a:highlight>
                  <a:srgbClr val="FFFFFF"/>
                </a:highlight>
                <a:latin typeface="Meiryo UI"/>
                <a:ea typeface="Meiryo UI"/>
              </a:rPr>
              <a:t>ページ以内で簡潔に記載頂きますよう、お願いいたします。</a:t>
            </a:r>
            <a:endParaRPr lang="en-US" altLang="ja-JP" sz="1600" dirty="0">
              <a:solidFill>
                <a:srgbClr val="FF0000"/>
              </a:solidFill>
              <a:highlight>
                <a:srgbClr val="FFFFFF"/>
              </a:highlight>
              <a:latin typeface="Meiryo UI"/>
              <a:ea typeface="Meiryo UI"/>
            </a:endParaRPr>
          </a:p>
          <a:p>
            <a:pPr marL="285750" indent="-285750" algn="l" defTabSz="914400" eaLnBrk="1" hangingPunct="1">
              <a:lnSpc>
                <a:spcPct val="100000"/>
              </a:lnSpc>
              <a:spcBef>
                <a:spcPts val="600"/>
              </a:spcBef>
              <a:buFont typeface="Arial" panose="020B0604020202020204" pitchFamily="34" charset="0"/>
              <a:buChar char="•"/>
            </a:pPr>
            <a:r>
              <a:rPr lang="ja-JP" altLang="en-US" sz="1600" dirty="0">
                <a:solidFill>
                  <a:srgbClr val="FF0000"/>
                </a:solidFill>
                <a:highlight>
                  <a:srgbClr val="FFFFFF"/>
                </a:highlight>
                <a:latin typeface="Meiryo UI"/>
                <a:ea typeface="Meiryo UI"/>
              </a:rPr>
              <a:t>フォントサイズ</a:t>
            </a:r>
            <a:r>
              <a:rPr lang="en-US" altLang="ja-JP" sz="1600" dirty="0">
                <a:solidFill>
                  <a:srgbClr val="FF0000"/>
                </a:solidFill>
                <a:highlight>
                  <a:srgbClr val="FFFFFF"/>
                </a:highlight>
                <a:latin typeface="Meiryo UI"/>
                <a:ea typeface="Meiryo UI"/>
              </a:rPr>
              <a:t>10pt</a:t>
            </a:r>
            <a:r>
              <a:rPr lang="ja-JP" altLang="en-US" sz="1600" dirty="0">
                <a:solidFill>
                  <a:srgbClr val="FF0000"/>
                </a:solidFill>
                <a:highlight>
                  <a:srgbClr val="FFFFFF"/>
                </a:highlight>
                <a:latin typeface="Meiryo UI"/>
                <a:ea typeface="Meiryo UI"/>
              </a:rPr>
              <a:t>以上で指定の内容を記載ください。</a:t>
            </a:r>
          </a:p>
          <a:p>
            <a:pPr marL="285750" indent="-285750" algn="l" defTabSz="914400" eaLnBrk="1" hangingPunct="1">
              <a:lnSpc>
                <a:spcPct val="100000"/>
              </a:lnSpc>
              <a:spcBef>
                <a:spcPts val="600"/>
              </a:spcBef>
              <a:buFont typeface="Arial" panose="020B0604020202020204" pitchFamily="34" charset="0"/>
              <a:buChar char="•"/>
            </a:pPr>
            <a:endParaRPr lang="en-US" altLang="ja-JP" sz="1600" dirty="0">
              <a:solidFill>
                <a:srgbClr val="FF0000"/>
              </a:solidFill>
              <a:latin typeface="Meiryo UI"/>
              <a:ea typeface="Meiryo UI"/>
            </a:endParaRPr>
          </a:p>
        </p:txBody>
      </p:sp>
      <p:sp>
        <p:nvSpPr>
          <p:cNvPr id="5" name="テキスト ボックス 4">
            <a:extLst>
              <a:ext uri="{FF2B5EF4-FFF2-40B4-BE49-F238E27FC236}">
                <a16:creationId xmlns:a16="http://schemas.microsoft.com/office/drawing/2014/main" id="{72590A25-64FE-66A1-0DC3-FEC8933AB690}"/>
              </a:ext>
            </a:extLst>
          </p:cNvPr>
          <p:cNvSpPr txBox="1"/>
          <p:nvPr/>
        </p:nvSpPr>
        <p:spPr bwMode="gray">
          <a:xfrm>
            <a:off x="629728" y="4875981"/>
            <a:ext cx="8660921" cy="707886"/>
          </a:xfrm>
          <a:prstGeom prst="rect">
            <a:avLst/>
          </a:prstGeom>
          <a:noFill/>
        </p:spPr>
        <p:txBody>
          <a:bodyPr wrap="square">
            <a:spAutoFit/>
          </a:bodyPr>
          <a:lstStyle/>
          <a:p>
            <a:pPr algn="ctr"/>
            <a:r>
              <a:rPr lang="ja-JP" altLang="en-US" sz="2000">
                <a:latin typeface="+mn-ea"/>
              </a:rPr>
              <a:t>プロジェクト名：＜次ページの「プロジェクト名」＞（＜重点テーマ名＞）</a:t>
            </a:r>
            <a:br>
              <a:rPr lang="en-US" altLang="ja-JP" sz="2000">
                <a:latin typeface="+mn-ea"/>
              </a:rPr>
            </a:br>
            <a:r>
              <a:rPr lang="ja-JP" altLang="en-US" sz="2000">
                <a:latin typeface="+mn-ea"/>
              </a:rPr>
              <a:t>事業者名：</a:t>
            </a:r>
            <a:r>
              <a:rPr lang="en-US" altLang="ja-JP" sz="2000">
                <a:latin typeface="+mn-ea"/>
              </a:rPr>
              <a:t>XXX</a:t>
            </a:r>
          </a:p>
        </p:txBody>
      </p:sp>
      <p:sp>
        <p:nvSpPr>
          <p:cNvPr id="6" name="正方形/長方形 5">
            <a:extLst>
              <a:ext uri="{FF2B5EF4-FFF2-40B4-BE49-F238E27FC236}">
                <a16:creationId xmlns:a16="http://schemas.microsoft.com/office/drawing/2014/main" id="{45C8F09F-D40C-CFC3-039F-D9B76B1CD00C}"/>
              </a:ext>
            </a:extLst>
          </p:cNvPr>
          <p:cNvSpPr/>
          <p:nvPr/>
        </p:nvSpPr>
        <p:spPr bwMode="gray">
          <a:xfrm>
            <a:off x="7981831" y="201992"/>
            <a:ext cx="1508244" cy="324757"/>
          </a:xfrm>
          <a:prstGeom prst="rect">
            <a:avLst/>
          </a:prstGeom>
          <a:noFill/>
          <a:ln w="1905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0" i="0" u="none" strike="noStrike" kern="1200" cap="none" spc="0" normalizeH="0" baseline="0" noProof="0">
                <a:ln>
                  <a:noFill/>
                </a:ln>
                <a:solidFill>
                  <a:prstClr val="black"/>
                </a:solidFill>
                <a:effectLst/>
                <a:uLnTx/>
                <a:uFillTx/>
                <a:latin typeface="+mn-lt"/>
                <a:ea typeface="+mn-ea"/>
                <a:cs typeface="+mn-cs"/>
              </a:rPr>
              <a:t>様式２</a:t>
            </a:r>
          </a:p>
        </p:txBody>
      </p:sp>
    </p:spTree>
    <p:extLst>
      <p:ext uri="{BB962C8B-B14F-4D97-AF65-F5344CB8AC3E}">
        <p14:creationId xmlns:p14="http://schemas.microsoft.com/office/powerpoint/2010/main" val="30842605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フッター プレースホルダー 1">
            <a:extLst>
              <a:ext uri="{FF2B5EF4-FFF2-40B4-BE49-F238E27FC236}">
                <a16:creationId xmlns:a16="http://schemas.microsoft.com/office/drawing/2014/main" id="{80EC73FC-E67C-DD1C-F956-49A96155104A}"/>
              </a:ext>
            </a:extLst>
          </p:cNvPr>
          <p:cNvSpPr>
            <a:spLocks noGrp="1"/>
          </p:cNvSpPr>
          <p:nvPr>
            <p:ph type="ftr" sz="quarter" idx="10"/>
          </p:nvPr>
        </p:nvSpPr>
        <p:spPr/>
        <p:txBody>
          <a:bodyPr/>
          <a:lstStyle/>
          <a:p>
            <a:pPr fontAlgn="auto">
              <a:spcBef>
                <a:spcPts val="0"/>
              </a:spcBef>
              <a:spcAft>
                <a:spcPts val="0"/>
              </a:spcAft>
            </a:pPr>
            <a:r>
              <a:rPr kumimoji="1" lang="en-US" altLang="ja-JP"/>
              <a:t>PoC Ground</a:t>
            </a:r>
            <a:r>
              <a:rPr kumimoji="1" lang="ja-JP" altLang="en-US"/>
              <a:t> </a:t>
            </a:r>
            <a:r>
              <a:rPr kumimoji="1" lang="en-US" altLang="ja-JP"/>
              <a:t>Tokyo</a:t>
            </a:r>
            <a:endParaRPr kumimoji="1" lang="en-GB" altLang="en-GB"/>
          </a:p>
        </p:txBody>
      </p:sp>
      <p:sp>
        <p:nvSpPr>
          <p:cNvPr id="3" name="スライド番号プレースホルダー 2">
            <a:extLst>
              <a:ext uri="{FF2B5EF4-FFF2-40B4-BE49-F238E27FC236}">
                <a16:creationId xmlns:a16="http://schemas.microsoft.com/office/drawing/2014/main" id="{717FA7DF-94C6-5E12-2B54-AB0C63416C34}"/>
              </a:ext>
            </a:extLst>
          </p:cNvPr>
          <p:cNvSpPr>
            <a:spLocks noGrp="1"/>
          </p:cNvSpPr>
          <p:nvPr>
            <p:ph type="sldNum" sz="quarter" idx="11"/>
          </p:nvPr>
        </p:nvSpPr>
        <p:spPr/>
        <p:txBody>
          <a:bodyPr/>
          <a:lstStyle/>
          <a:p>
            <a:fld id="{AA5FCFE5-FE56-4EF1-80A8-07776887C2A1}" type="slidenum">
              <a:rPr lang="ja-JP" altLang="en-US" smtClean="0"/>
              <a:pPr/>
              <a:t>9</a:t>
            </a:fld>
            <a:endParaRPr lang="ja-JP" altLang="en-US"/>
          </a:p>
        </p:txBody>
      </p:sp>
      <p:sp>
        <p:nvSpPr>
          <p:cNvPr id="4" name="テキスト プレースホルダー 3">
            <a:extLst>
              <a:ext uri="{FF2B5EF4-FFF2-40B4-BE49-F238E27FC236}">
                <a16:creationId xmlns:a16="http://schemas.microsoft.com/office/drawing/2014/main" id="{F8BD6FE0-3627-72AD-9452-C1BF37E063EB}"/>
              </a:ext>
            </a:extLst>
          </p:cNvPr>
          <p:cNvSpPr>
            <a:spLocks noGrp="1"/>
          </p:cNvSpPr>
          <p:nvPr>
            <p:ph type="body" sz="quarter" idx="15"/>
          </p:nvPr>
        </p:nvSpPr>
        <p:spPr/>
        <p:txBody>
          <a:bodyPr/>
          <a:lstStyle/>
          <a:p>
            <a:r>
              <a:rPr kumimoji="1" lang="ja-JP" altLang="en-US"/>
              <a:t>検証のタスクおよびスケジュール</a:t>
            </a:r>
          </a:p>
        </p:txBody>
      </p:sp>
      <p:sp>
        <p:nvSpPr>
          <p:cNvPr id="5" name="タイトル 4">
            <a:extLst>
              <a:ext uri="{FF2B5EF4-FFF2-40B4-BE49-F238E27FC236}">
                <a16:creationId xmlns:a16="http://schemas.microsoft.com/office/drawing/2014/main" id="{64DD6606-8EAC-B2E7-8962-5F463F674860}"/>
              </a:ext>
            </a:extLst>
          </p:cNvPr>
          <p:cNvSpPr>
            <a:spLocks noGrp="1"/>
          </p:cNvSpPr>
          <p:nvPr>
            <p:ph type="title"/>
          </p:nvPr>
        </p:nvSpPr>
        <p:spPr/>
        <p:txBody>
          <a:bodyPr/>
          <a:lstStyle/>
          <a:p>
            <a:r>
              <a:rPr kumimoji="1" lang="ja-JP" altLang="en-US"/>
              <a:t>６．検証スケジュール</a:t>
            </a:r>
          </a:p>
        </p:txBody>
      </p:sp>
      <p:graphicFrame>
        <p:nvGraphicFramePr>
          <p:cNvPr id="6" name="表 28">
            <a:extLst>
              <a:ext uri="{FF2B5EF4-FFF2-40B4-BE49-F238E27FC236}">
                <a16:creationId xmlns:a16="http://schemas.microsoft.com/office/drawing/2014/main" id="{66DEB291-E05B-459C-3FD1-2FDD066FE9BA}"/>
              </a:ext>
            </a:extLst>
          </p:cNvPr>
          <p:cNvGraphicFramePr/>
          <p:nvPr>
            <p:extLst>
              <p:ext uri="{D42A27DB-BD31-4B8C-83A1-F6EECF244321}">
                <p14:modId xmlns:p14="http://schemas.microsoft.com/office/powerpoint/2010/main" val="3456300024"/>
              </p:ext>
            </p:extLst>
          </p:nvPr>
        </p:nvGraphicFramePr>
        <p:xfrm>
          <a:off x="441324" y="1506635"/>
          <a:ext cx="9047070" cy="5084371"/>
        </p:xfrm>
        <a:graphic>
          <a:graphicData uri="http://schemas.openxmlformats.org/drawingml/2006/table">
            <a:tbl>
              <a:tblPr/>
              <a:tblGrid>
                <a:gridCol w="1083378">
                  <a:extLst>
                    <a:ext uri="{9D8B030D-6E8A-4147-A177-3AD203B41FA5}">
                      <a16:colId xmlns:a16="http://schemas.microsoft.com/office/drawing/2014/main" val="3458151589"/>
                    </a:ext>
                  </a:extLst>
                </a:gridCol>
                <a:gridCol w="723972">
                  <a:extLst>
                    <a:ext uri="{9D8B030D-6E8A-4147-A177-3AD203B41FA5}">
                      <a16:colId xmlns:a16="http://schemas.microsoft.com/office/drawing/2014/main" val="2158812644"/>
                    </a:ext>
                  </a:extLst>
                </a:gridCol>
                <a:gridCol w="723972">
                  <a:extLst>
                    <a:ext uri="{9D8B030D-6E8A-4147-A177-3AD203B41FA5}">
                      <a16:colId xmlns:a16="http://schemas.microsoft.com/office/drawing/2014/main" val="947722225"/>
                    </a:ext>
                  </a:extLst>
                </a:gridCol>
                <a:gridCol w="723972">
                  <a:extLst>
                    <a:ext uri="{9D8B030D-6E8A-4147-A177-3AD203B41FA5}">
                      <a16:colId xmlns:a16="http://schemas.microsoft.com/office/drawing/2014/main" val="3125292264"/>
                    </a:ext>
                  </a:extLst>
                </a:gridCol>
                <a:gridCol w="723972">
                  <a:extLst>
                    <a:ext uri="{9D8B030D-6E8A-4147-A177-3AD203B41FA5}">
                      <a16:colId xmlns:a16="http://schemas.microsoft.com/office/drawing/2014/main" val="1267928521"/>
                    </a:ext>
                  </a:extLst>
                </a:gridCol>
                <a:gridCol w="723972">
                  <a:extLst>
                    <a:ext uri="{9D8B030D-6E8A-4147-A177-3AD203B41FA5}">
                      <a16:colId xmlns:a16="http://schemas.microsoft.com/office/drawing/2014/main" val="3871786466"/>
                    </a:ext>
                  </a:extLst>
                </a:gridCol>
                <a:gridCol w="723972">
                  <a:extLst>
                    <a:ext uri="{9D8B030D-6E8A-4147-A177-3AD203B41FA5}">
                      <a16:colId xmlns:a16="http://schemas.microsoft.com/office/drawing/2014/main" val="621338126"/>
                    </a:ext>
                  </a:extLst>
                </a:gridCol>
                <a:gridCol w="723972">
                  <a:extLst>
                    <a:ext uri="{9D8B030D-6E8A-4147-A177-3AD203B41FA5}">
                      <a16:colId xmlns:a16="http://schemas.microsoft.com/office/drawing/2014/main" val="3310923166"/>
                    </a:ext>
                  </a:extLst>
                </a:gridCol>
                <a:gridCol w="723972">
                  <a:extLst>
                    <a:ext uri="{9D8B030D-6E8A-4147-A177-3AD203B41FA5}">
                      <a16:colId xmlns:a16="http://schemas.microsoft.com/office/drawing/2014/main" val="3831124692"/>
                    </a:ext>
                  </a:extLst>
                </a:gridCol>
                <a:gridCol w="723972">
                  <a:extLst>
                    <a:ext uri="{9D8B030D-6E8A-4147-A177-3AD203B41FA5}">
                      <a16:colId xmlns:a16="http://schemas.microsoft.com/office/drawing/2014/main" val="2389505325"/>
                    </a:ext>
                  </a:extLst>
                </a:gridCol>
                <a:gridCol w="723972">
                  <a:extLst>
                    <a:ext uri="{9D8B030D-6E8A-4147-A177-3AD203B41FA5}">
                      <a16:colId xmlns:a16="http://schemas.microsoft.com/office/drawing/2014/main" val="2981338894"/>
                    </a:ext>
                  </a:extLst>
                </a:gridCol>
                <a:gridCol w="723972">
                  <a:extLst>
                    <a:ext uri="{9D8B030D-6E8A-4147-A177-3AD203B41FA5}">
                      <a16:colId xmlns:a16="http://schemas.microsoft.com/office/drawing/2014/main" val="1389036658"/>
                    </a:ext>
                  </a:extLst>
                </a:gridCol>
              </a:tblGrid>
              <a:tr h="207403">
                <a:tc rowSpan="3">
                  <a:txBody>
                    <a:bodyPr/>
                    <a:lstStyle/>
                    <a:p>
                      <a:pPr marL="0" algn="ctr" defTabSz="990564" rtl="0" eaLnBrk="1" latinLnBrk="0" hangingPunct="1">
                        <a:lnSpc>
                          <a:spcPct val="105999"/>
                        </a:lnSpc>
                        <a:defRPr sz="1800"/>
                      </a:pPr>
                      <a:r>
                        <a:rPr kumimoji="1" lang="ja-JP" altLang="en-US" sz="1200" b="1" kern="1200">
                          <a:solidFill>
                            <a:srgbClr val="FFFFFF"/>
                          </a:solidFill>
                          <a:latin typeface="+mn-ea"/>
                          <a:ea typeface="+mn-ea"/>
                          <a:cs typeface="+mn-cs"/>
                        </a:rPr>
                        <a:t>業務内容</a:t>
                      </a:r>
                      <a:endParaRPr kumimoji="1" sz="1200" b="1" kern="1200">
                        <a:solidFill>
                          <a:srgbClr val="FFFFFF"/>
                        </a:solidFill>
                        <a:latin typeface="+mn-ea"/>
                        <a:ea typeface="+mn-ea"/>
                        <a:cs typeface="+mn-cs"/>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1">
                        <a:lumMod val="75000"/>
                        <a:lumOff val="25000"/>
                      </a:schemeClr>
                    </a:solidFill>
                  </a:tcPr>
                </a:tc>
                <a:tc gridSpan="2">
                  <a:txBody>
                    <a:bodyPr/>
                    <a:lstStyle/>
                    <a:p>
                      <a:pPr marL="0" algn="ctr" defTabSz="990564" rtl="0" eaLnBrk="1" latinLnBrk="0" hangingPunct="1">
                        <a:lnSpc>
                          <a:spcPct val="105999"/>
                        </a:lnSpc>
                        <a:defRPr sz="1800"/>
                      </a:pPr>
                      <a:r>
                        <a:rPr kumimoji="1" lang="en-US" altLang="ja-JP" sz="1200" b="1" kern="1200">
                          <a:solidFill>
                            <a:srgbClr val="FFFFFF"/>
                          </a:solidFill>
                          <a:latin typeface="+mn-ea"/>
                          <a:ea typeface="+mn-ea"/>
                          <a:cs typeface="+mn-cs"/>
                        </a:rPr>
                        <a:t>2025</a:t>
                      </a:r>
                      <a:r>
                        <a:rPr kumimoji="1" lang="ja-JP" altLang="en-US" sz="1200" b="1" kern="1200">
                          <a:solidFill>
                            <a:srgbClr val="FFFFFF"/>
                          </a:solidFill>
                          <a:latin typeface="+mn-ea"/>
                          <a:ea typeface="+mn-ea"/>
                          <a:cs typeface="+mn-cs"/>
                        </a:rPr>
                        <a:t>年</a:t>
                      </a: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hMerge="1">
                  <a:txBody>
                    <a:bodyPr/>
                    <a:lstStyle/>
                    <a:p>
                      <a:endParaRPr kumimoji="1" lang="ja-JP" altLang="en-US"/>
                    </a:p>
                  </a:txBody>
                  <a:tcPr/>
                </a:tc>
                <a:tc gridSpan="9">
                  <a:txBody>
                    <a:bodyPr/>
                    <a:lstStyle/>
                    <a:p>
                      <a:pPr marL="0" algn="ctr" defTabSz="990564" rtl="0" eaLnBrk="1" latinLnBrk="0" hangingPunct="1">
                        <a:lnSpc>
                          <a:spcPct val="105999"/>
                        </a:lnSpc>
                        <a:defRPr sz="1800"/>
                      </a:pPr>
                      <a:r>
                        <a:rPr kumimoji="1" lang="en-US" altLang="ja-JP" sz="1200" b="1" kern="1200">
                          <a:solidFill>
                            <a:srgbClr val="FFFFFF"/>
                          </a:solidFill>
                          <a:latin typeface="+mn-ea"/>
                          <a:ea typeface="+mn-ea"/>
                          <a:cs typeface="+mn-cs"/>
                        </a:rPr>
                        <a:t>2026</a:t>
                      </a:r>
                      <a:r>
                        <a:rPr kumimoji="1" lang="ja-JP" altLang="en-US" sz="1200" b="1" kern="1200">
                          <a:solidFill>
                            <a:srgbClr val="FFFFFF"/>
                          </a:solidFill>
                          <a:latin typeface="+mn-ea"/>
                          <a:ea typeface="+mn-ea"/>
                          <a:cs typeface="+mn-cs"/>
                        </a:rPr>
                        <a:t>年</a:t>
                      </a: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hMerge="1">
                  <a:txBody>
                    <a:bodyPr/>
                    <a:lstStyle/>
                    <a:p>
                      <a:endParaRPr kumimoji="1" lang="ja-JP" altLang="en-US"/>
                    </a:p>
                  </a:txBody>
                  <a:tcPr/>
                </a:tc>
                <a:tc hMerge="1">
                  <a:txBody>
                    <a:bodyPr/>
                    <a:lstStyle/>
                    <a:p>
                      <a:pPr marL="0" algn="ctr" defTabSz="990564" rtl="0" eaLnBrk="1" latinLnBrk="0" hangingPunct="1">
                        <a:lnSpc>
                          <a:spcPct val="105999"/>
                        </a:lnSpc>
                        <a:defRPr sz="1800"/>
                      </a:pPr>
                      <a:endParaRPr kumimoji="1" lang="ja-JP" altLang="en-US" sz="1200" b="1" kern="1200">
                        <a:solidFill>
                          <a:srgbClr val="FFFFFF"/>
                        </a:solidFill>
                        <a:latin typeface="+mn-ea"/>
                        <a:ea typeface="+mn-ea"/>
                        <a:cs typeface="+mn-cs"/>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algn="ctr" defTabSz="990564" rtl="0" eaLnBrk="1" latinLnBrk="0" hangingPunct="1">
                        <a:lnSpc>
                          <a:spcPct val="105999"/>
                        </a:lnSpc>
                        <a:defRPr sz="1800"/>
                      </a:pPr>
                      <a:endParaRPr kumimoji="1" lang="ja-JP" altLang="en-US" sz="1200" b="1" kern="1200">
                        <a:solidFill>
                          <a:srgbClr val="FFFFFF"/>
                        </a:solidFill>
                        <a:latin typeface="+mn-ea"/>
                        <a:ea typeface="+mn-ea"/>
                        <a:cs typeface="+mn-cs"/>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endParaRPr kumimoji="1" lang="ja-JP" altLang="en-US"/>
                    </a:p>
                  </a:txBody>
                  <a:tcPr/>
                </a:tc>
                <a:tc hMerge="1">
                  <a:txBody>
                    <a:bodyPr/>
                    <a:lstStyle/>
                    <a:p>
                      <a:pPr marL="0" algn="ctr" defTabSz="990564" rtl="0" eaLnBrk="1" latinLnBrk="0" hangingPunct="1">
                        <a:lnSpc>
                          <a:spcPct val="105999"/>
                        </a:lnSpc>
                        <a:defRPr sz="1800"/>
                      </a:pPr>
                      <a:endParaRPr kumimoji="1" lang="ja-JP" altLang="en-US" sz="1200" b="1" kern="1200">
                        <a:solidFill>
                          <a:srgbClr val="FFFFFF"/>
                        </a:solidFill>
                        <a:latin typeface="+mn-ea"/>
                        <a:ea typeface="+mn-ea"/>
                        <a:cs typeface="+mn-cs"/>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extLst>
                  <a:ext uri="{0D108BD9-81ED-4DB2-BD59-A6C34878D82A}">
                    <a16:rowId xmlns:a16="http://schemas.microsoft.com/office/drawing/2014/main" val="10000"/>
                  </a:ext>
                </a:extLst>
              </a:tr>
              <a:tr h="207403">
                <a:tc vMerge="1">
                  <a:txBody>
                    <a:bodyPr/>
                    <a:lstStyle/>
                    <a:p>
                      <a:endParaRPr kumimoji="1" lang="ja-JP" altLang="en-US"/>
                    </a:p>
                  </a:txBody>
                  <a:tcPr/>
                </a:tc>
                <a:tc gridSpan="2">
                  <a:txBody>
                    <a:bodyPr/>
                    <a:lstStyle/>
                    <a:p>
                      <a:pPr algn="ctr">
                        <a:lnSpc>
                          <a:spcPct val="105999"/>
                        </a:lnSpc>
                        <a:defRPr sz="1200">
                          <a:solidFill>
                            <a:srgbClr val="FFFFFF"/>
                          </a:solidFill>
                        </a:defRPr>
                      </a:pPr>
                      <a:r>
                        <a:rPr lang="en-US" sz="1200" b="1">
                          <a:latin typeface="+mn-ea"/>
                          <a:ea typeface="+mn-ea"/>
                          <a:cs typeface="ＭＳ Ｐゴシック"/>
                          <a:sym typeface="ＭＳ Ｐゴシック"/>
                        </a:rPr>
                        <a:t>1</a:t>
                      </a:r>
                      <a:r>
                        <a:rPr lang="en-US" altLang="ja-JP" sz="1200" b="1">
                          <a:latin typeface="+mn-ea"/>
                          <a:ea typeface="+mn-ea"/>
                          <a:cs typeface="ＭＳ Ｐゴシック"/>
                          <a:sym typeface="ＭＳ Ｐゴシック"/>
                        </a:rPr>
                        <a:t>2</a:t>
                      </a:r>
                      <a:r>
                        <a:rPr lang="ja-JP" altLang="en-US" sz="1200" b="1">
                          <a:latin typeface="+mn-ea"/>
                          <a:ea typeface="+mn-ea"/>
                          <a:cs typeface="ＭＳ Ｐゴシック"/>
                          <a:sym typeface="ＭＳ Ｐゴシック"/>
                        </a:rPr>
                        <a:t>月</a:t>
                      </a:r>
                      <a:endParaRPr sz="1200" b="1">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hMerge="1">
                  <a:txBody>
                    <a:bodyPr/>
                    <a:lstStyle/>
                    <a:p>
                      <a:endParaRPr kumimoji="1" lang="ja-JP" altLang="en-US"/>
                    </a:p>
                  </a:txBody>
                  <a:tcPr/>
                </a:tc>
                <a:tc gridSpan="2">
                  <a:txBody>
                    <a:bodyPr/>
                    <a:lstStyle/>
                    <a:p>
                      <a:pPr algn="ctr">
                        <a:lnSpc>
                          <a:spcPct val="105999"/>
                        </a:lnSpc>
                        <a:defRPr sz="1200">
                          <a:solidFill>
                            <a:srgbClr val="FFFFFF"/>
                          </a:solidFill>
                        </a:defRPr>
                      </a:pPr>
                      <a:r>
                        <a:rPr lang="en-US" sz="1200" b="1">
                          <a:latin typeface="+mn-ea"/>
                          <a:ea typeface="+mn-ea"/>
                          <a:cs typeface="ＭＳ Ｐゴシック"/>
                          <a:sym typeface="ＭＳ Ｐゴシック"/>
                        </a:rPr>
                        <a:t>1</a:t>
                      </a:r>
                      <a:r>
                        <a:rPr lang="ja-JP" altLang="en-US" sz="1200" b="1">
                          <a:latin typeface="+mn-ea"/>
                          <a:ea typeface="+mn-ea"/>
                          <a:cs typeface="ＭＳ Ｐゴシック"/>
                          <a:sym typeface="ＭＳ Ｐゴシック"/>
                        </a:rPr>
                        <a:t>月</a:t>
                      </a:r>
                      <a:endParaRPr sz="1200" b="1">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hMerge="1">
                  <a:txBody>
                    <a:bodyPr/>
                    <a:lstStyle/>
                    <a:p>
                      <a:endParaRPr kumimoji="1" lang="ja-JP" altLang="en-US"/>
                    </a:p>
                  </a:txBody>
                  <a:tcPr/>
                </a:tc>
                <a:tc gridSpan="2">
                  <a:txBody>
                    <a:bodyPr/>
                    <a:lstStyle/>
                    <a:p>
                      <a:pPr algn="ctr">
                        <a:lnSpc>
                          <a:spcPct val="105999"/>
                        </a:lnSpc>
                        <a:defRPr sz="1200">
                          <a:solidFill>
                            <a:srgbClr val="FFFFFF"/>
                          </a:solidFill>
                        </a:defRPr>
                      </a:pPr>
                      <a:r>
                        <a:rPr lang="en-US" sz="1200" b="1">
                          <a:latin typeface="+mn-ea"/>
                          <a:ea typeface="+mn-ea"/>
                          <a:cs typeface="ＭＳ Ｐゴシック"/>
                          <a:sym typeface="ＭＳ Ｐゴシック"/>
                        </a:rPr>
                        <a:t>2</a:t>
                      </a:r>
                      <a:r>
                        <a:rPr lang="ja-JP" altLang="en-US" sz="1200" b="1">
                          <a:latin typeface="+mn-ea"/>
                          <a:ea typeface="+mn-ea"/>
                          <a:cs typeface="ＭＳ Ｐゴシック"/>
                          <a:sym typeface="ＭＳ Ｐゴシック"/>
                        </a:rPr>
                        <a:t>月</a:t>
                      </a:r>
                      <a:endParaRPr sz="1200" b="1">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hMerge="1">
                  <a:txBody>
                    <a:bodyPr/>
                    <a:lstStyle/>
                    <a:p>
                      <a:endParaRPr kumimoji="1" lang="ja-JP" altLang="en-US"/>
                    </a:p>
                  </a:txBody>
                  <a:tcPr/>
                </a:tc>
                <a:tc gridSpan="2">
                  <a:txBody>
                    <a:bodyPr/>
                    <a:lstStyle/>
                    <a:p>
                      <a:pPr algn="ctr">
                        <a:lnSpc>
                          <a:spcPct val="105999"/>
                        </a:lnSpc>
                        <a:defRPr sz="1200">
                          <a:solidFill>
                            <a:srgbClr val="FFFFFF"/>
                          </a:solidFill>
                        </a:defRPr>
                      </a:pPr>
                      <a:r>
                        <a:rPr lang="en-US" sz="1200" b="1">
                          <a:latin typeface="+mn-ea"/>
                          <a:ea typeface="+mn-ea"/>
                          <a:cs typeface="ＭＳ Ｐゴシック"/>
                          <a:sym typeface="ＭＳ Ｐゴシック"/>
                        </a:rPr>
                        <a:t>3</a:t>
                      </a:r>
                      <a:r>
                        <a:rPr lang="ja-JP" altLang="en-US" sz="1200" b="1">
                          <a:latin typeface="+mn-ea"/>
                          <a:ea typeface="+mn-ea"/>
                          <a:cs typeface="ＭＳ Ｐゴシック"/>
                          <a:sym typeface="ＭＳ Ｐゴシック"/>
                        </a:rPr>
                        <a:t>月</a:t>
                      </a:r>
                      <a:endParaRPr sz="1200" b="1">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hMerge="1">
                  <a:txBody>
                    <a:bodyPr/>
                    <a:lstStyle/>
                    <a:p>
                      <a:endParaRPr kumimoji="1" lang="ja-JP" alt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gridSpan="2">
                  <a:txBody>
                    <a:bodyPr/>
                    <a:lstStyle/>
                    <a:p>
                      <a:pPr algn="ctr">
                        <a:lnSpc>
                          <a:spcPct val="105999"/>
                        </a:lnSpc>
                        <a:defRPr sz="1200">
                          <a:solidFill>
                            <a:srgbClr val="FFFFFF"/>
                          </a:solidFill>
                        </a:defRPr>
                      </a:pPr>
                      <a:r>
                        <a:rPr lang="en-US" altLang="ja-JP" sz="1200" b="1">
                          <a:latin typeface="+mn-ea"/>
                          <a:ea typeface="+mn-ea"/>
                          <a:cs typeface="ＭＳ Ｐゴシック"/>
                          <a:sym typeface="ＭＳ Ｐゴシック"/>
                        </a:rPr>
                        <a:t>4</a:t>
                      </a:r>
                      <a:r>
                        <a:rPr lang="ja-JP" altLang="en-US" sz="1200" b="1">
                          <a:latin typeface="+mn-ea"/>
                          <a:ea typeface="+mn-ea"/>
                          <a:cs typeface="ＭＳ Ｐゴシック"/>
                          <a:sym typeface="ＭＳ Ｐゴシック"/>
                        </a:rPr>
                        <a:t>月</a:t>
                      </a:r>
                      <a:endParaRPr sz="1200" b="1">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hMerge="1">
                  <a:txBody>
                    <a:bodyPr/>
                    <a:lstStyle/>
                    <a:p>
                      <a:endParaRPr kumimoji="1" lang="ja-JP" altLang="en-US"/>
                    </a:p>
                  </a:txBody>
                  <a:tcPr/>
                </a:tc>
                <a:tc>
                  <a:txBody>
                    <a:bodyPr/>
                    <a:lstStyle/>
                    <a:p>
                      <a:pPr algn="ctr">
                        <a:lnSpc>
                          <a:spcPct val="105999"/>
                        </a:lnSpc>
                        <a:defRPr sz="1200">
                          <a:solidFill>
                            <a:srgbClr val="FFFFFF"/>
                          </a:solidFill>
                        </a:defRPr>
                      </a:pPr>
                      <a:r>
                        <a:rPr lang="en-US" altLang="ja-JP" sz="1200" b="1">
                          <a:latin typeface="+mn-ea"/>
                          <a:ea typeface="+mn-ea"/>
                          <a:cs typeface="ＭＳ Ｐゴシック"/>
                          <a:sym typeface="ＭＳ Ｐゴシック"/>
                        </a:rPr>
                        <a:t>5</a:t>
                      </a:r>
                      <a:r>
                        <a:rPr lang="ja-JP" altLang="en-US" sz="1200" b="1">
                          <a:latin typeface="+mn-ea"/>
                          <a:ea typeface="+mn-ea"/>
                          <a:cs typeface="ＭＳ Ｐゴシック"/>
                          <a:sym typeface="ＭＳ Ｐゴシック"/>
                        </a:rPr>
                        <a:t>月</a:t>
                      </a:r>
                      <a:endParaRPr sz="1200" b="1">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extLst>
                  <a:ext uri="{0D108BD9-81ED-4DB2-BD59-A6C34878D82A}">
                    <a16:rowId xmlns:a16="http://schemas.microsoft.com/office/drawing/2014/main" val="3666707894"/>
                  </a:ext>
                </a:extLst>
              </a:tr>
              <a:tr h="167316">
                <a:tc vMerge="1">
                  <a:txBody>
                    <a:bodyPr/>
                    <a:lstStyle/>
                    <a:p>
                      <a:pPr algn="ctr">
                        <a:lnSpc>
                          <a:spcPct val="105999"/>
                        </a:lnSpc>
                        <a:defRPr sz="1200"/>
                      </a:pPr>
                      <a:endParaRPr lang="en-US" altLang="ja-JP" sz="1200" b="1" baseline="0">
                        <a:solidFill>
                          <a:schemeClr val="bg1"/>
                        </a:solidFill>
                        <a:latin typeface="+mn-ea"/>
                        <a:ea typeface="+mn-ea"/>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rgbClr val="53565A"/>
                    </a:solidFill>
                  </a:tcPr>
                </a:tc>
                <a:tc>
                  <a:txBody>
                    <a:bodyPr/>
                    <a:lstStyle/>
                    <a:p>
                      <a:pPr algn="ctr">
                        <a:lnSpc>
                          <a:spcPct val="105999"/>
                        </a:lnSpc>
                        <a:defRPr sz="1200"/>
                      </a:pPr>
                      <a:r>
                        <a:rPr lang="ja-JP" altLang="en-US" sz="1200">
                          <a:solidFill>
                            <a:schemeClr val="bg1"/>
                          </a:solidFill>
                          <a:latin typeface="+mn-ea"/>
                          <a:ea typeface="+mn-ea"/>
                        </a:rPr>
                        <a:t>前半</a:t>
                      </a:r>
                      <a:endParaRPr sz="1200">
                        <a:solidFill>
                          <a:schemeClr val="bg1"/>
                        </a:solidFill>
                        <a:latin typeface="+mn-ea"/>
                        <a:ea typeface="+mn-ea"/>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a:txBody>
                    <a:bodyPr/>
                    <a:lstStyle/>
                    <a:p>
                      <a:pPr algn="ctr">
                        <a:lnSpc>
                          <a:spcPct val="105999"/>
                        </a:lnSpc>
                        <a:defRPr sz="1200"/>
                      </a:pPr>
                      <a:r>
                        <a:rPr lang="ja-JP" altLang="en-US" sz="1200">
                          <a:solidFill>
                            <a:schemeClr val="bg1"/>
                          </a:solidFill>
                          <a:latin typeface="+mn-ea"/>
                          <a:ea typeface="+mn-ea"/>
                        </a:rPr>
                        <a:t>後半</a:t>
                      </a:r>
                      <a:endParaRPr sz="1200">
                        <a:solidFill>
                          <a:schemeClr val="bg1"/>
                        </a:solidFill>
                        <a:latin typeface="+mn-ea"/>
                        <a:ea typeface="+mn-ea"/>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a:txBody>
                    <a:bodyPr/>
                    <a:lstStyle/>
                    <a:p>
                      <a:pPr algn="ctr">
                        <a:lnSpc>
                          <a:spcPct val="105999"/>
                        </a:lnSpc>
                        <a:defRPr sz="1200"/>
                      </a:pPr>
                      <a:r>
                        <a:rPr lang="ja-JP" altLang="en-US" sz="1200" u="none" baseline="0">
                          <a:solidFill>
                            <a:schemeClr val="bg1"/>
                          </a:solidFill>
                          <a:latin typeface="+mn-ea"/>
                          <a:ea typeface="+mn-ea"/>
                        </a:rPr>
                        <a:t>前半</a:t>
                      </a:r>
                      <a:endParaRPr sz="1200" u="none" baseline="0">
                        <a:solidFill>
                          <a:schemeClr val="bg1"/>
                        </a:solidFill>
                        <a:latin typeface="+mn-ea"/>
                        <a:ea typeface="+mn-ea"/>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a:txBody>
                    <a:bodyPr/>
                    <a:lstStyle/>
                    <a:p>
                      <a:pPr algn="ctr">
                        <a:lnSpc>
                          <a:spcPct val="105999"/>
                        </a:lnSpc>
                        <a:defRPr sz="1200"/>
                      </a:pPr>
                      <a:r>
                        <a:rPr lang="ja-JP" altLang="en-US" sz="1200">
                          <a:solidFill>
                            <a:schemeClr val="bg1"/>
                          </a:solidFill>
                          <a:latin typeface="+mn-ea"/>
                          <a:ea typeface="+mn-ea"/>
                        </a:rPr>
                        <a:t>後半</a:t>
                      </a:r>
                      <a:endParaRPr sz="1200">
                        <a:solidFill>
                          <a:schemeClr val="bg1"/>
                        </a:solidFill>
                        <a:latin typeface="+mn-ea"/>
                        <a:ea typeface="+mn-ea"/>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a:txBody>
                    <a:bodyPr/>
                    <a:lstStyle/>
                    <a:p>
                      <a:pPr algn="ctr">
                        <a:lnSpc>
                          <a:spcPct val="105999"/>
                        </a:lnSpc>
                        <a:defRPr sz="1200"/>
                      </a:pPr>
                      <a:r>
                        <a:rPr lang="ja-JP" altLang="en-US" sz="1200">
                          <a:solidFill>
                            <a:schemeClr val="bg1"/>
                          </a:solidFill>
                          <a:latin typeface="+mn-ea"/>
                          <a:ea typeface="+mn-ea"/>
                        </a:rPr>
                        <a:t>前半</a:t>
                      </a:r>
                      <a:endParaRPr sz="1200">
                        <a:solidFill>
                          <a:schemeClr val="bg1"/>
                        </a:solidFill>
                        <a:latin typeface="+mn-ea"/>
                        <a:ea typeface="+mn-ea"/>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a:txBody>
                    <a:bodyPr/>
                    <a:lstStyle/>
                    <a:p>
                      <a:pPr algn="ctr">
                        <a:lnSpc>
                          <a:spcPct val="105999"/>
                        </a:lnSpc>
                        <a:defRPr sz="1200"/>
                      </a:pPr>
                      <a:r>
                        <a:rPr lang="ja-JP" altLang="en-US" sz="1200">
                          <a:solidFill>
                            <a:schemeClr val="bg1"/>
                          </a:solidFill>
                          <a:latin typeface="+mn-ea"/>
                          <a:ea typeface="+mn-ea"/>
                        </a:rPr>
                        <a:t>後半</a:t>
                      </a:r>
                      <a:endParaRPr sz="1200">
                        <a:solidFill>
                          <a:schemeClr val="bg1"/>
                        </a:solidFill>
                        <a:latin typeface="+mn-ea"/>
                        <a:ea typeface="+mn-ea"/>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a:txBody>
                    <a:bodyPr/>
                    <a:lstStyle/>
                    <a:p>
                      <a:pPr algn="ctr">
                        <a:lnSpc>
                          <a:spcPct val="105999"/>
                        </a:lnSpc>
                        <a:defRPr sz="1200"/>
                      </a:pPr>
                      <a:r>
                        <a:rPr lang="ja-JP" altLang="en-US" sz="1200">
                          <a:solidFill>
                            <a:schemeClr val="bg1"/>
                          </a:solidFill>
                          <a:latin typeface="+mn-ea"/>
                          <a:ea typeface="+mn-ea"/>
                        </a:rPr>
                        <a:t>前半</a:t>
                      </a:r>
                      <a:endParaRPr sz="1200">
                        <a:solidFill>
                          <a:schemeClr val="bg1"/>
                        </a:solidFill>
                        <a:latin typeface="+mn-ea"/>
                        <a:ea typeface="+mn-ea"/>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a:txBody>
                    <a:bodyPr/>
                    <a:lstStyle/>
                    <a:p>
                      <a:pPr algn="ctr">
                        <a:lnSpc>
                          <a:spcPct val="105999"/>
                        </a:lnSpc>
                        <a:defRPr sz="1200"/>
                      </a:pPr>
                      <a:r>
                        <a:rPr lang="ja-JP" altLang="en-US" sz="1200">
                          <a:solidFill>
                            <a:schemeClr val="bg1"/>
                          </a:solidFill>
                          <a:latin typeface="+mn-ea"/>
                          <a:ea typeface="+mn-ea"/>
                        </a:rPr>
                        <a:t>後半</a:t>
                      </a:r>
                      <a:endParaRPr sz="1200">
                        <a:solidFill>
                          <a:schemeClr val="bg1"/>
                        </a:solidFill>
                        <a:latin typeface="+mn-ea"/>
                        <a:ea typeface="+mn-ea"/>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a:txBody>
                    <a:bodyPr/>
                    <a:lstStyle/>
                    <a:p>
                      <a:pPr algn="ctr">
                        <a:lnSpc>
                          <a:spcPct val="105999"/>
                        </a:lnSpc>
                        <a:defRPr sz="1200"/>
                      </a:pPr>
                      <a:r>
                        <a:rPr lang="ja-JP" altLang="en-US" sz="1200">
                          <a:solidFill>
                            <a:schemeClr val="bg1"/>
                          </a:solidFill>
                          <a:latin typeface="+mn-ea"/>
                          <a:ea typeface="+mn-ea"/>
                        </a:rPr>
                        <a:t>前半</a:t>
                      </a:r>
                      <a:endParaRPr sz="1200">
                        <a:solidFill>
                          <a:schemeClr val="bg1"/>
                        </a:solidFill>
                        <a:latin typeface="+mn-ea"/>
                        <a:ea typeface="+mn-ea"/>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a:txBody>
                    <a:bodyPr/>
                    <a:lstStyle/>
                    <a:p>
                      <a:pPr algn="ctr">
                        <a:lnSpc>
                          <a:spcPct val="105999"/>
                        </a:lnSpc>
                        <a:defRPr sz="1200"/>
                      </a:pPr>
                      <a:r>
                        <a:rPr lang="ja-JP" altLang="en-US" sz="1200">
                          <a:solidFill>
                            <a:schemeClr val="bg1"/>
                          </a:solidFill>
                          <a:latin typeface="+mn-ea"/>
                          <a:ea typeface="+mn-ea"/>
                        </a:rPr>
                        <a:t>後半</a:t>
                      </a:r>
                      <a:endParaRPr sz="1200">
                        <a:solidFill>
                          <a:schemeClr val="bg1"/>
                        </a:solidFill>
                        <a:latin typeface="+mn-ea"/>
                        <a:ea typeface="+mn-ea"/>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a:txBody>
                    <a:bodyPr/>
                    <a:lstStyle/>
                    <a:p>
                      <a:pPr algn="ctr">
                        <a:lnSpc>
                          <a:spcPct val="105999"/>
                        </a:lnSpc>
                        <a:defRPr sz="1200"/>
                      </a:pPr>
                      <a:r>
                        <a:rPr lang="ja-JP" altLang="en-US" sz="1200">
                          <a:solidFill>
                            <a:schemeClr val="bg1"/>
                          </a:solidFill>
                          <a:latin typeface="+mn-ea"/>
                          <a:ea typeface="+mn-ea"/>
                        </a:rPr>
                        <a:t>前半</a:t>
                      </a:r>
                      <a:endParaRPr sz="1200">
                        <a:solidFill>
                          <a:schemeClr val="bg1"/>
                        </a:solidFill>
                        <a:latin typeface="+mn-ea"/>
                        <a:ea typeface="+mn-ea"/>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extLst>
                  <a:ext uri="{0D108BD9-81ED-4DB2-BD59-A6C34878D82A}">
                    <a16:rowId xmlns:a16="http://schemas.microsoft.com/office/drawing/2014/main" val="2553852732"/>
                  </a:ext>
                </a:extLst>
              </a:tr>
              <a:tr h="404796">
                <a:tc>
                  <a:txBody>
                    <a:bodyPr/>
                    <a:lstStyle/>
                    <a:p>
                      <a:pPr algn="ctr">
                        <a:lnSpc>
                          <a:spcPct val="105999"/>
                        </a:lnSpc>
                        <a:defRPr sz="1200"/>
                      </a:pPr>
                      <a:r>
                        <a:rPr lang="ja-JP" altLang="en-US" sz="1200" b="1" baseline="0">
                          <a:solidFill>
                            <a:schemeClr val="tx1"/>
                          </a:solidFill>
                          <a:latin typeface="+mn-ea"/>
                          <a:ea typeface="+mn-ea"/>
                        </a:rPr>
                        <a:t>目標</a:t>
                      </a:r>
                      <a:endParaRPr lang="en-US" altLang="ja-JP" sz="1200" b="1" baseline="0">
                        <a:solidFill>
                          <a:schemeClr val="tx1"/>
                        </a:solidFill>
                        <a:latin typeface="+mn-ea"/>
                        <a:ea typeface="+mn-ea"/>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1">
                        <a:lumMod val="20000"/>
                        <a:lumOff val="80000"/>
                      </a:schemeClr>
                    </a:solidFill>
                  </a:tcPr>
                </a:tc>
                <a:tc>
                  <a:txBody>
                    <a:bodyPr/>
                    <a:lstStyle/>
                    <a:p>
                      <a:pPr algn="l">
                        <a:lnSpc>
                          <a:spcPct val="105999"/>
                        </a:lnSpc>
                        <a:defRPr sz="1200"/>
                      </a:pPr>
                      <a:endParaRPr sz="120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1">
                        <a:lumMod val="20000"/>
                        <a:lumOff val="80000"/>
                      </a:schemeClr>
                    </a:solidFill>
                  </a:tcPr>
                </a:tc>
                <a:tc>
                  <a:txBody>
                    <a:bodyPr/>
                    <a:lstStyle/>
                    <a:p>
                      <a:pPr algn="l">
                        <a:lnSpc>
                          <a:spcPct val="105999"/>
                        </a:lnSpc>
                        <a:defRPr sz="1200"/>
                      </a:pPr>
                      <a:endParaRPr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1">
                        <a:lumMod val="20000"/>
                        <a:lumOff val="80000"/>
                      </a:schemeClr>
                    </a:solidFill>
                  </a:tcPr>
                </a:tc>
                <a:tc>
                  <a:txBody>
                    <a:bodyPr/>
                    <a:lstStyle/>
                    <a:p>
                      <a:pPr algn="l">
                        <a:lnSpc>
                          <a:spcPct val="105999"/>
                        </a:lnSpc>
                        <a:defRPr sz="1200"/>
                      </a:pPr>
                      <a:endParaRPr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1">
                        <a:lumMod val="20000"/>
                        <a:lumOff val="80000"/>
                      </a:schemeClr>
                    </a:solidFill>
                  </a:tcPr>
                </a:tc>
                <a:tc>
                  <a:txBody>
                    <a:bodyPr/>
                    <a:lstStyle/>
                    <a:p>
                      <a:pPr algn="l">
                        <a:lnSpc>
                          <a:spcPct val="105999"/>
                        </a:lnSpc>
                        <a:defRPr sz="1200"/>
                      </a:pPr>
                      <a:endParaRPr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1">
                        <a:lumMod val="20000"/>
                        <a:lumOff val="80000"/>
                      </a:schemeClr>
                    </a:solidFill>
                  </a:tcPr>
                </a:tc>
                <a:tc>
                  <a:txBody>
                    <a:bodyPr/>
                    <a:lstStyle/>
                    <a:p>
                      <a:pPr algn="l">
                        <a:lnSpc>
                          <a:spcPct val="105999"/>
                        </a:lnSpc>
                        <a:defRPr sz="1200"/>
                      </a:pPr>
                      <a:endParaRPr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1">
                        <a:lumMod val="20000"/>
                        <a:lumOff val="80000"/>
                      </a:schemeClr>
                    </a:solidFill>
                  </a:tcPr>
                </a:tc>
                <a:tc>
                  <a:txBody>
                    <a:bodyPr/>
                    <a:lstStyle/>
                    <a:p>
                      <a:pPr algn="l">
                        <a:lnSpc>
                          <a:spcPct val="105999"/>
                        </a:lnSpc>
                        <a:defRPr sz="1200"/>
                      </a:pPr>
                      <a:endParaRPr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1">
                        <a:lumMod val="20000"/>
                        <a:lumOff val="80000"/>
                      </a:schemeClr>
                    </a:solidFill>
                  </a:tcPr>
                </a:tc>
                <a:tc>
                  <a:txBody>
                    <a:bodyPr/>
                    <a:lstStyle/>
                    <a:p>
                      <a:pPr algn="l">
                        <a:lnSpc>
                          <a:spcPct val="105999"/>
                        </a:lnSpc>
                        <a:defRPr sz="1200"/>
                      </a:pPr>
                      <a:endParaRPr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1">
                        <a:lumMod val="20000"/>
                        <a:lumOff val="80000"/>
                      </a:schemeClr>
                    </a:solidFill>
                  </a:tcPr>
                </a:tc>
                <a:tc>
                  <a:txBody>
                    <a:bodyPr/>
                    <a:lstStyle/>
                    <a:p>
                      <a:pPr algn="l">
                        <a:lnSpc>
                          <a:spcPct val="105999"/>
                        </a:lnSpc>
                        <a:defRPr sz="1200"/>
                      </a:pPr>
                      <a:endParaRPr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05999"/>
                        </a:lnSpc>
                        <a:defRPr sz="1200"/>
                      </a:pPr>
                      <a:r>
                        <a:rPr lang="ja-JP" altLang="en-US" sz="1200">
                          <a:latin typeface="+mn-ea"/>
                          <a:ea typeface="+mn-ea"/>
                        </a:rPr>
                        <a:t>検証完了</a:t>
                      </a:r>
                      <a:endParaRPr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05999"/>
                        </a:lnSpc>
                        <a:defRPr sz="1200"/>
                      </a:pPr>
                      <a:r>
                        <a:rPr lang="ja-JP" altLang="en-US" sz="1200">
                          <a:latin typeface="+mn-ea"/>
                          <a:ea typeface="+mn-ea"/>
                        </a:rPr>
                        <a:t>費用実績提出</a:t>
                      </a:r>
                      <a:endParaRPr sz="1200">
                        <a:latin typeface="+mn-ea"/>
                        <a:ea typeface="+mn-ea"/>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05999"/>
                        </a:lnSpc>
                        <a:defRPr sz="1200"/>
                      </a:pPr>
                      <a:r>
                        <a:rPr lang="ja-JP" altLang="en-US" sz="1200">
                          <a:latin typeface="+mn-ea"/>
                          <a:ea typeface="+mn-ea"/>
                        </a:rPr>
                        <a:t>費用精算</a:t>
                      </a:r>
                      <a:endParaRPr sz="1200">
                        <a:latin typeface="+mn-ea"/>
                        <a:ea typeface="+mn-ea"/>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2"/>
                  </a:ext>
                </a:extLst>
              </a:tr>
              <a:tr h="1399875">
                <a:tc>
                  <a:txBody>
                    <a:bodyPr/>
                    <a:lstStyle/>
                    <a:p>
                      <a:pPr algn="ctr">
                        <a:lnSpc>
                          <a:spcPct val="105999"/>
                        </a:lnSpc>
                        <a:defRPr sz="1200"/>
                      </a:pPr>
                      <a:r>
                        <a:rPr lang="ja-JP" altLang="en-US" sz="1200" b="1">
                          <a:latin typeface="+mn-ea"/>
                          <a:ea typeface="+mn-ea"/>
                        </a:rPr>
                        <a:t>企画・構想</a:t>
                      </a:r>
                      <a:endParaRPr lang="en-US" sz="1200" b="1">
                        <a:latin typeface="+mn-ea"/>
                        <a:ea typeface="+mn-ea"/>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66577392"/>
                  </a:ext>
                </a:extLst>
              </a:tr>
              <a:tr h="1712796">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r>
                        <a:rPr kumimoji="1" lang="ja-JP" altLang="en-US" sz="1200" b="1" i="0" u="none" strike="noStrike" kern="1200" cap="none" spc="0" normalizeH="0" baseline="0" noProof="0">
                          <a:ln>
                            <a:noFill/>
                          </a:ln>
                          <a:solidFill>
                            <a:prstClr val="black"/>
                          </a:solidFill>
                          <a:effectLst/>
                          <a:uLnTx/>
                          <a:uFillTx/>
                          <a:latin typeface="+mn-ea"/>
                          <a:ea typeface="+mn-ea"/>
                          <a:cs typeface="+mn-cs"/>
                        </a:rPr>
                        <a:t>検証</a:t>
                      </a:r>
                      <a:endParaRPr kumimoji="1" lang="en-US" altLang="ja-JP" sz="1200" b="1" i="0" u="none" strike="noStrike" kern="1200" cap="none" spc="0" normalizeH="0" baseline="0" noProof="0">
                        <a:ln>
                          <a:noFill/>
                        </a:ln>
                        <a:solidFill>
                          <a:prstClr val="black"/>
                        </a:solidFill>
                        <a:effectLst/>
                        <a:uLnTx/>
                        <a:uFillTx/>
                        <a:latin typeface="+mn-ea"/>
                        <a:ea typeface="+mn-ea"/>
                        <a:cs typeface="+mn-cs"/>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18039572"/>
                  </a:ext>
                </a:extLst>
              </a:tr>
              <a:tr h="972202">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r>
                        <a:rPr kumimoji="1" lang="ja-JP" altLang="en-US" sz="1200" b="1" i="0" u="none" strike="noStrike" kern="1200" cap="none" spc="0" normalizeH="0" baseline="0" noProof="0">
                          <a:ln>
                            <a:noFill/>
                          </a:ln>
                          <a:solidFill>
                            <a:prstClr val="black"/>
                          </a:solidFill>
                          <a:effectLst/>
                          <a:uLnTx/>
                          <a:uFillTx/>
                          <a:latin typeface="+mn-ea"/>
                          <a:ea typeface="+mn-ea"/>
                          <a:cs typeface="+mn-cs"/>
                        </a:rPr>
                        <a:t>取りまとめ</a:t>
                      </a:r>
                      <a:endParaRPr kumimoji="1" lang="en-US" altLang="ja-JP" sz="1200" b="1" i="0" u="none" strike="noStrike" kern="1200" cap="none" spc="0" normalizeH="0" baseline="0" noProof="0">
                        <a:ln>
                          <a:noFill/>
                        </a:ln>
                        <a:solidFill>
                          <a:prstClr val="black"/>
                        </a:solidFill>
                        <a:effectLst/>
                        <a:uLnTx/>
                        <a:uFillTx/>
                        <a:latin typeface="+mn-ea"/>
                        <a:ea typeface="+mn-ea"/>
                        <a:cs typeface="+mn-cs"/>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69583488"/>
                  </a:ext>
                </a:extLst>
              </a:tr>
            </a:tbl>
          </a:graphicData>
        </a:graphic>
      </p:graphicFrame>
      <p:sp>
        <p:nvSpPr>
          <p:cNvPr id="8" name="ホームベース 20">
            <a:extLst>
              <a:ext uri="{FF2B5EF4-FFF2-40B4-BE49-F238E27FC236}">
                <a16:creationId xmlns:a16="http://schemas.microsoft.com/office/drawing/2014/main" id="{DD9882A1-0ECE-91A3-4AE7-65A0FD864DF5}"/>
              </a:ext>
            </a:extLst>
          </p:cNvPr>
          <p:cNvSpPr/>
          <p:nvPr/>
        </p:nvSpPr>
        <p:spPr bwMode="gray">
          <a:xfrm>
            <a:off x="1830604" y="2585639"/>
            <a:ext cx="2017481" cy="412724"/>
          </a:xfrm>
          <a:prstGeom prst="homePlate">
            <a:avLst>
              <a:gd name="adj" fmla="val 24165"/>
            </a:avLst>
          </a:prstGeom>
          <a:solidFill>
            <a:schemeClr val="bg1">
              <a:lumMod val="95000"/>
            </a:schemeClr>
          </a:solidFill>
          <a:ln w="9525">
            <a:solidFill>
              <a:srgbClr val="A7A8AA"/>
            </a:solidFill>
            <a:miter lim="800000"/>
            <a:headEnd/>
            <a:tailEnd/>
          </a:ln>
          <a:effectLst>
            <a:outerShdw blurRad="50800" dist="38100" dir="8100000" algn="tr" rotWithShape="0">
              <a:prstClr val="black">
                <a:alpha val="40000"/>
              </a:prstClr>
            </a:outerShdw>
          </a:effectLst>
        </p:spPr>
        <p:txBody>
          <a:bodyPr wrap="none" lIns="72000" tIns="72000" rIns="72000" bIns="72000" rtlCol="0" anchor="ctr"/>
          <a:lstStyle/>
          <a:p>
            <a:pPr marL="0" marR="0" lvl="0" indent="0" algn="ctr" defTabSz="762000" eaLnBrk="0" fontAlgn="auto" latinLnBrk="0" hangingPunct="0">
              <a:lnSpc>
                <a:spcPct val="100000"/>
              </a:lnSpc>
              <a:spcBef>
                <a:spcPts val="0"/>
              </a:spcBef>
              <a:spcAft>
                <a:spcPts val="0"/>
              </a:spcAft>
              <a:buClrTx/>
              <a:buSzTx/>
              <a:buFontTx/>
              <a:buNone/>
              <a:tabLst/>
              <a:defRPr/>
            </a:pPr>
            <a:r>
              <a:rPr kumimoji="1" lang="ja-JP" altLang="en-US" sz="1200" kern="0">
                <a:solidFill>
                  <a:prstClr val="black"/>
                </a:solidFill>
              </a:rPr>
              <a:t>例）実証候補先との調整</a:t>
            </a:r>
            <a:endParaRPr kumimoji="1" lang="en-US" altLang="ja-JP" sz="1200" kern="0">
              <a:solidFill>
                <a:prstClr val="black"/>
              </a:solidFill>
            </a:endParaRPr>
          </a:p>
        </p:txBody>
      </p:sp>
      <p:sp>
        <p:nvSpPr>
          <p:cNvPr id="9" name="ホームベース 20">
            <a:extLst>
              <a:ext uri="{FF2B5EF4-FFF2-40B4-BE49-F238E27FC236}">
                <a16:creationId xmlns:a16="http://schemas.microsoft.com/office/drawing/2014/main" id="{A5F824B3-27AE-8323-76AD-61CA2D08668D}"/>
              </a:ext>
            </a:extLst>
          </p:cNvPr>
          <p:cNvSpPr/>
          <p:nvPr/>
        </p:nvSpPr>
        <p:spPr bwMode="gray">
          <a:xfrm>
            <a:off x="7899815" y="4286399"/>
            <a:ext cx="668147" cy="1119361"/>
          </a:xfrm>
          <a:prstGeom prst="homePlate">
            <a:avLst>
              <a:gd name="adj" fmla="val 24165"/>
            </a:avLst>
          </a:prstGeom>
          <a:solidFill>
            <a:srgbClr val="F2F2F2"/>
          </a:solidFill>
          <a:ln w="9525">
            <a:solidFill>
              <a:srgbClr val="A7A8AA"/>
            </a:solidFill>
            <a:miter lim="800000"/>
            <a:headEnd/>
            <a:tailEnd/>
          </a:ln>
          <a:effectLst>
            <a:outerShdw blurRad="50800" dist="38100" dir="8100000" algn="tr" rotWithShape="0">
              <a:prstClr val="black">
                <a:alpha val="40000"/>
              </a:prstClr>
            </a:outerShdw>
          </a:effectLst>
        </p:spPr>
        <p:txBody>
          <a:bodyPr wrap="none" lIns="72000" tIns="72000" rIns="72000" bIns="72000" rtlCol="0" anchor="ctr"/>
          <a:lstStyle/>
          <a:p>
            <a:pPr marL="0" marR="0" lvl="0" indent="0" algn="ctr" defTabSz="762000" eaLnBrk="0" fontAlgn="auto" latinLnBrk="0" hangingPunct="0">
              <a:lnSpc>
                <a:spcPct val="100000"/>
              </a:lnSpc>
              <a:spcBef>
                <a:spcPts val="0"/>
              </a:spcBef>
              <a:spcAft>
                <a:spcPts val="0"/>
              </a:spcAft>
              <a:buClrTx/>
              <a:buSzTx/>
              <a:buFontTx/>
              <a:buNone/>
              <a:tabLst/>
              <a:defRPr/>
            </a:pPr>
            <a:r>
              <a:rPr kumimoji="1" lang="ja-JP" altLang="en-US" sz="1200" kern="0">
                <a:solidFill>
                  <a:prstClr val="black"/>
                </a:solidFill>
              </a:rPr>
              <a:t>例）</a:t>
            </a:r>
            <a:endParaRPr kumimoji="1" lang="en-US" altLang="ja-JP" sz="1200" kern="0">
              <a:solidFill>
                <a:prstClr val="black"/>
              </a:solidFill>
            </a:endParaRPr>
          </a:p>
          <a:p>
            <a:pPr marL="0" marR="0" lvl="0" indent="0" algn="ctr" defTabSz="762000" eaLnBrk="0" fontAlgn="auto" latinLnBrk="0" hangingPunct="0">
              <a:lnSpc>
                <a:spcPct val="100000"/>
              </a:lnSpc>
              <a:spcBef>
                <a:spcPts val="0"/>
              </a:spcBef>
              <a:spcAft>
                <a:spcPts val="0"/>
              </a:spcAft>
              <a:buClrTx/>
              <a:buSzTx/>
              <a:buFontTx/>
              <a:buNone/>
              <a:tabLst/>
              <a:defRPr/>
            </a:pPr>
            <a:r>
              <a:rPr kumimoji="1" lang="ja-JP" altLang="en-US" sz="1200" kern="0">
                <a:solidFill>
                  <a:prstClr val="black"/>
                </a:solidFill>
              </a:rPr>
              <a:t>検証結果</a:t>
            </a:r>
            <a:endParaRPr kumimoji="1" lang="en-US" altLang="ja-JP" sz="1200" kern="0">
              <a:solidFill>
                <a:prstClr val="black"/>
              </a:solidFill>
            </a:endParaRPr>
          </a:p>
          <a:p>
            <a:pPr marL="0" marR="0" lvl="0" indent="0" algn="ctr" defTabSz="762000" eaLnBrk="0" fontAlgn="auto" latinLnBrk="0" hangingPunct="0">
              <a:lnSpc>
                <a:spcPct val="100000"/>
              </a:lnSpc>
              <a:spcBef>
                <a:spcPts val="0"/>
              </a:spcBef>
              <a:spcAft>
                <a:spcPts val="0"/>
              </a:spcAft>
              <a:buClrTx/>
              <a:buSzTx/>
              <a:buFontTx/>
              <a:buNone/>
              <a:tabLst/>
              <a:defRPr/>
            </a:pPr>
            <a:r>
              <a:rPr kumimoji="1" lang="ja-JP" altLang="en-US" sz="1200" kern="0">
                <a:solidFill>
                  <a:prstClr val="black"/>
                </a:solidFill>
              </a:rPr>
              <a:t>集計・分析</a:t>
            </a:r>
            <a:endParaRPr kumimoji="1" lang="en-US" altLang="ja-JP" sz="1200" kern="0">
              <a:solidFill>
                <a:prstClr val="black"/>
              </a:solidFill>
            </a:endParaRPr>
          </a:p>
        </p:txBody>
      </p:sp>
      <p:sp>
        <p:nvSpPr>
          <p:cNvPr id="10" name="ホームベース 20">
            <a:extLst>
              <a:ext uri="{FF2B5EF4-FFF2-40B4-BE49-F238E27FC236}">
                <a16:creationId xmlns:a16="http://schemas.microsoft.com/office/drawing/2014/main" id="{062DE568-BBCD-2DC2-BAF9-095717148186}"/>
              </a:ext>
            </a:extLst>
          </p:cNvPr>
          <p:cNvSpPr/>
          <p:nvPr/>
        </p:nvSpPr>
        <p:spPr bwMode="gray">
          <a:xfrm>
            <a:off x="8104673" y="5808841"/>
            <a:ext cx="1350416" cy="412724"/>
          </a:xfrm>
          <a:prstGeom prst="homePlate">
            <a:avLst>
              <a:gd name="adj" fmla="val 24165"/>
            </a:avLst>
          </a:prstGeom>
          <a:solidFill>
            <a:schemeClr val="bg1">
              <a:lumMod val="95000"/>
            </a:schemeClr>
          </a:solidFill>
          <a:ln w="9525">
            <a:solidFill>
              <a:srgbClr val="A7A8AA"/>
            </a:solidFill>
            <a:miter lim="800000"/>
            <a:headEnd/>
            <a:tailEnd/>
          </a:ln>
          <a:effectLst>
            <a:outerShdw blurRad="50800" dist="38100" dir="8100000" algn="tr" rotWithShape="0">
              <a:prstClr val="black">
                <a:alpha val="40000"/>
              </a:prstClr>
            </a:outerShdw>
          </a:effectLst>
        </p:spPr>
        <p:txBody>
          <a:bodyPr wrap="none" lIns="72000" tIns="72000" rIns="72000" bIns="72000" rtlCol="0" anchor="ctr"/>
          <a:lstStyle/>
          <a:p>
            <a:pPr marL="0" marR="0" lvl="0" indent="0" algn="ctr" defTabSz="762000" eaLnBrk="0" fontAlgn="auto" latinLnBrk="0" hangingPunct="0">
              <a:lnSpc>
                <a:spcPct val="100000"/>
              </a:lnSpc>
              <a:spcBef>
                <a:spcPts val="0"/>
              </a:spcBef>
              <a:spcAft>
                <a:spcPts val="0"/>
              </a:spcAft>
              <a:buClrTx/>
              <a:buSzTx/>
              <a:buFontTx/>
              <a:buNone/>
              <a:tabLst/>
              <a:defRPr/>
            </a:pPr>
            <a:r>
              <a:rPr kumimoji="1" lang="ja-JP" altLang="en-US" sz="1200" kern="0">
                <a:solidFill>
                  <a:prstClr val="black"/>
                </a:solidFill>
              </a:rPr>
              <a:t>例）成果報告書作成</a:t>
            </a:r>
            <a:endParaRPr kumimoji="1" lang="en-US" altLang="ja-JP" sz="1200" kern="0">
              <a:solidFill>
                <a:prstClr val="black"/>
              </a:solidFill>
            </a:endParaRPr>
          </a:p>
        </p:txBody>
      </p:sp>
      <p:sp>
        <p:nvSpPr>
          <p:cNvPr id="12" name="ホームベース 20">
            <a:extLst>
              <a:ext uri="{FF2B5EF4-FFF2-40B4-BE49-F238E27FC236}">
                <a16:creationId xmlns:a16="http://schemas.microsoft.com/office/drawing/2014/main" id="{E55079B6-EBC9-8224-D60A-EF9F6D302E82}"/>
              </a:ext>
            </a:extLst>
          </p:cNvPr>
          <p:cNvSpPr/>
          <p:nvPr/>
        </p:nvSpPr>
        <p:spPr bwMode="gray">
          <a:xfrm>
            <a:off x="4772497" y="4507151"/>
            <a:ext cx="3127318" cy="412724"/>
          </a:xfrm>
          <a:prstGeom prst="homePlate">
            <a:avLst>
              <a:gd name="adj" fmla="val 24165"/>
            </a:avLst>
          </a:prstGeom>
          <a:solidFill>
            <a:schemeClr val="bg1">
              <a:lumMod val="95000"/>
            </a:schemeClr>
          </a:solidFill>
          <a:ln w="9525">
            <a:solidFill>
              <a:srgbClr val="A7A8AA"/>
            </a:solidFill>
            <a:miter lim="800000"/>
            <a:headEnd/>
            <a:tailEnd/>
          </a:ln>
          <a:effectLst>
            <a:outerShdw blurRad="50800" dist="38100" dir="8100000" algn="tr" rotWithShape="0">
              <a:prstClr val="black">
                <a:alpha val="40000"/>
              </a:prstClr>
            </a:outerShdw>
          </a:effectLst>
        </p:spPr>
        <p:txBody>
          <a:bodyPr wrap="none" lIns="72000" tIns="72000" rIns="72000" bIns="72000" rtlCol="0" anchor="ctr"/>
          <a:lstStyle/>
          <a:p>
            <a:pPr marL="0" marR="0" lvl="0" indent="0" algn="ctr" defTabSz="762000" eaLnBrk="0" fontAlgn="auto" latinLnBrk="0" hangingPunct="0">
              <a:lnSpc>
                <a:spcPct val="100000"/>
              </a:lnSpc>
              <a:spcBef>
                <a:spcPts val="0"/>
              </a:spcBef>
              <a:spcAft>
                <a:spcPts val="0"/>
              </a:spcAft>
              <a:buClrTx/>
              <a:buSzTx/>
              <a:buFontTx/>
              <a:buNone/>
              <a:tabLst/>
              <a:defRPr/>
            </a:pPr>
            <a:r>
              <a:rPr kumimoji="1" lang="ja-JP" altLang="en-US" sz="1200" kern="0">
                <a:solidFill>
                  <a:prstClr val="black"/>
                </a:solidFill>
              </a:rPr>
              <a:t>例）利用者アンケートの実施</a:t>
            </a:r>
            <a:endParaRPr kumimoji="1" lang="en-US" altLang="ja-JP" sz="1200" kern="0">
              <a:solidFill>
                <a:prstClr val="black"/>
              </a:solidFill>
            </a:endParaRPr>
          </a:p>
        </p:txBody>
      </p:sp>
      <p:sp>
        <p:nvSpPr>
          <p:cNvPr id="13" name="ホームベース 20">
            <a:extLst>
              <a:ext uri="{FF2B5EF4-FFF2-40B4-BE49-F238E27FC236}">
                <a16:creationId xmlns:a16="http://schemas.microsoft.com/office/drawing/2014/main" id="{D2FB7584-C3E2-86E4-F784-2A23D786EBCA}"/>
              </a:ext>
            </a:extLst>
          </p:cNvPr>
          <p:cNvSpPr/>
          <p:nvPr/>
        </p:nvSpPr>
        <p:spPr bwMode="gray">
          <a:xfrm>
            <a:off x="3076267" y="3058174"/>
            <a:ext cx="1140305" cy="412724"/>
          </a:xfrm>
          <a:prstGeom prst="homePlate">
            <a:avLst>
              <a:gd name="adj" fmla="val 24165"/>
            </a:avLst>
          </a:prstGeom>
          <a:solidFill>
            <a:schemeClr val="bg1">
              <a:lumMod val="95000"/>
            </a:schemeClr>
          </a:solidFill>
          <a:ln w="9525">
            <a:solidFill>
              <a:srgbClr val="A7A8AA"/>
            </a:solidFill>
            <a:miter lim="800000"/>
            <a:headEnd/>
            <a:tailEnd/>
          </a:ln>
          <a:effectLst>
            <a:outerShdw blurRad="50800" dist="38100" dir="8100000" algn="tr" rotWithShape="0">
              <a:prstClr val="black">
                <a:alpha val="40000"/>
              </a:prstClr>
            </a:outerShdw>
          </a:effectLst>
        </p:spPr>
        <p:txBody>
          <a:bodyPr wrap="none" lIns="72000" tIns="72000" rIns="72000" bIns="72000" rtlCol="0" anchor="ctr"/>
          <a:lstStyle/>
          <a:p>
            <a:pPr marL="0" marR="0" lvl="0" indent="0" algn="ctr" defTabSz="762000" eaLnBrk="0" fontAlgn="auto" latinLnBrk="0" hangingPunct="0">
              <a:lnSpc>
                <a:spcPct val="100000"/>
              </a:lnSpc>
              <a:spcBef>
                <a:spcPts val="0"/>
              </a:spcBef>
              <a:spcAft>
                <a:spcPts val="0"/>
              </a:spcAft>
              <a:buClrTx/>
              <a:buSzTx/>
              <a:buFontTx/>
              <a:buNone/>
              <a:tabLst/>
              <a:defRPr/>
            </a:pPr>
            <a:r>
              <a:rPr kumimoji="1" lang="en-US" altLang="ja-JP" sz="1200" kern="0">
                <a:solidFill>
                  <a:prstClr val="black"/>
                </a:solidFill>
              </a:rPr>
              <a:t>×××</a:t>
            </a:r>
          </a:p>
        </p:txBody>
      </p:sp>
      <p:sp>
        <p:nvSpPr>
          <p:cNvPr id="14" name="ホームベース 20">
            <a:extLst>
              <a:ext uri="{FF2B5EF4-FFF2-40B4-BE49-F238E27FC236}">
                <a16:creationId xmlns:a16="http://schemas.microsoft.com/office/drawing/2014/main" id="{3090B75A-59C6-D185-91CF-A55D52042C97}"/>
              </a:ext>
            </a:extLst>
          </p:cNvPr>
          <p:cNvSpPr/>
          <p:nvPr/>
        </p:nvSpPr>
        <p:spPr bwMode="gray">
          <a:xfrm>
            <a:off x="4284027" y="3972513"/>
            <a:ext cx="1140305" cy="412724"/>
          </a:xfrm>
          <a:prstGeom prst="homePlate">
            <a:avLst>
              <a:gd name="adj" fmla="val 24165"/>
            </a:avLst>
          </a:prstGeom>
          <a:solidFill>
            <a:schemeClr val="bg1">
              <a:lumMod val="95000"/>
            </a:schemeClr>
          </a:solidFill>
          <a:ln w="9525">
            <a:solidFill>
              <a:srgbClr val="A7A8AA"/>
            </a:solidFill>
            <a:miter lim="800000"/>
            <a:headEnd/>
            <a:tailEnd/>
          </a:ln>
          <a:effectLst>
            <a:outerShdw blurRad="50800" dist="38100" dir="8100000" algn="tr" rotWithShape="0">
              <a:prstClr val="black">
                <a:alpha val="40000"/>
              </a:prstClr>
            </a:outerShdw>
          </a:effectLst>
        </p:spPr>
        <p:txBody>
          <a:bodyPr wrap="none" lIns="72000" tIns="72000" rIns="72000" bIns="72000" rtlCol="0" anchor="ctr"/>
          <a:lstStyle/>
          <a:p>
            <a:pPr marL="0" marR="0" lvl="0" indent="0" algn="ctr" defTabSz="762000" eaLnBrk="0" fontAlgn="auto" latinLnBrk="0" hangingPunct="0">
              <a:lnSpc>
                <a:spcPct val="100000"/>
              </a:lnSpc>
              <a:spcBef>
                <a:spcPts val="0"/>
              </a:spcBef>
              <a:spcAft>
                <a:spcPts val="0"/>
              </a:spcAft>
              <a:buClrTx/>
              <a:buSzTx/>
              <a:buFontTx/>
              <a:buNone/>
              <a:tabLst/>
              <a:defRPr/>
            </a:pPr>
            <a:r>
              <a:rPr kumimoji="1" lang="en-US" altLang="ja-JP" sz="1200" kern="0">
                <a:solidFill>
                  <a:prstClr val="black"/>
                </a:solidFill>
              </a:rPr>
              <a:t>×××</a:t>
            </a:r>
          </a:p>
        </p:txBody>
      </p:sp>
      <p:sp>
        <p:nvSpPr>
          <p:cNvPr id="15" name="ホームベース 20">
            <a:extLst>
              <a:ext uri="{FF2B5EF4-FFF2-40B4-BE49-F238E27FC236}">
                <a16:creationId xmlns:a16="http://schemas.microsoft.com/office/drawing/2014/main" id="{847C2C46-0D4F-F606-70AF-2E49F2B1EB6B}"/>
              </a:ext>
            </a:extLst>
          </p:cNvPr>
          <p:cNvSpPr/>
          <p:nvPr/>
        </p:nvSpPr>
        <p:spPr bwMode="gray">
          <a:xfrm>
            <a:off x="6887054" y="5808841"/>
            <a:ext cx="1140305" cy="412724"/>
          </a:xfrm>
          <a:prstGeom prst="homePlate">
            <a:avLst>
              <a:gd name="adj" fmla="val 24165"/>
            </a:avLst>
          </a:prstGeom>
          <a:solidFill>
            <a:schemeClr val="bg1">
              <a:lumMod val="95000"/>
            </a:schemeClr>
          </a:solidFill>
          <a:ln w="9525">
            <a:solidFill>
              <a:srgbClr val="A7A8AA"/>
            </a:solidFill>
            <a:miter lim="800000"/>
            <a:headEnd/>
            <a:tailEnd/>
          </a:ln>
          <a:effectLst>
            <a:outerShdw blurRad="50800" dist="38100" dir="8100000" algn="tr" rotWithShape="0">
              <a:prstClr val="black">
                <a:alpha val="40000"/>
              </a:prstClr>
            </a:outerShdw>
          </a:effectLst>
        </p:spPr>
        <p:txBody>
          <a:bodyPr wrap="none" lIns="72000" tIns="72000" rIns="72000" bIns="72000" rtlCol="0" anchor="ctr"/>
          <a:lstStyle/>
          <a:p>
            <a:pPr marL="0" marR="0" lvl="0" indent="0" algn="ctr" defTabSz="762000" eaLnBrk="0" fontAlgn="auto" latinLnBrk="0" hangingPunct="0">
              <a:lnSpc>
                <a:spcPct val="100000"/>
              </a:lnSpc>
              <a:spcBef>
                <a:spcPts val="0"/>
              </a:spcBef>
              <a:spcAft>
                <a:spcPts val="0"/>
              </a:spcAft>
              <a:buClrTx/>
              <a:buSzTx/>
              <a:buFontTx/>
              <a:buNone/>
              <a:tabLst/>
              <a:defRPr/>
            </a:pPr>
            <a:r>
              <a:rPr kumimoji="1" lang="en-US" altLang="ja-JP" sz="1200" kern="0">
                <a:solidFill>
                  <a:prstClr val="black"/>
                </a:solidFill>
              </a:rPr>
              <a:t>×××</a:t>
            </a:r>
          </a:p>
        </p:txBody>
      </p:sp>
      <p:sp>
        <p:nvSpPr>
          <p:cNvPr id="16" name="ホームベース 20">
            <a:extLst>
              <a:ext uri="{FF2B5EF4-FFF2-40B4-BE49-F238E27FC236}">
                <a16:creationId xmlns:a16="http://schemas.microsoft.com/office/drawing/2014/main" id="{F8A85648-5FB9-406C-6B47-99C79120274A}"/>
              </a:ext>
            </a:extLst>
          </p:cNvPr>
          <p:cNvSpPr/>
          <p:nvPr/>
        </p:nvSpPr>
        <p:spPr bwMode="gray">
          <a:xfrm>
            <a:off x="4214701" y="3437875"/>
            <a:ext cx="1140305" cy="412724"/>
          </a:xfrm>
          <a:prstGeom prst="homePlate">
            <a:avLst>
              <a:gd name="adj" fmla="val 24165"/>
            </a:avLst>
          </a:prstGeom>
          <a:solidFill>
            <a:schemeClr val="bg1">
              <a:lumMod val="95000"/>
            </a:schemeClr>
          </a:solidFill>
          <a:ln w="9525">
            <a:solidFill>
              <a:srgbClr val="A7A8AA"/>
            </a:solidFill>
            <a:miter lim="800000"/>
            <a:headEnd/>
            <a:tailEnd/>
          </a:ln>
          <a:effectLst>
            <a:outerShdw blurRad="50800" dist="38100" dir="8100000" algn="tr" rotWithShape="0">
              <a:prstClr val="black">
                <a:alpha val="40000"/>
              </a:prstClr>
            </a:outerShdw>
          </a:effectLst>
        </p:spPr>
        <p:txBody>
          <a:bodyPr wrap="none" lIns="72000" tIns="72000" rIns="72000" bIns="72000" rtlCol="0" anchor="ctr"/>
          <a:lstStyle/>
          <a:p>
            <a:pPr marL="0" marR="0" lvl="0" indent="0" algn="ctr" defTabSz="762000" eaLnBrk="0" fontAlgn="auto" latinLnBrk="0" hangingPunct="0">
              <a:lnSpc>
                <a:spcPct val="100000"/>
              </a:lnSpc>
              <a:spcBef>
                <a:spcPts val="0"/>
              </a:spcBef>
              <a:spcAft>
                <a:spcPts val="0"/>
              </a:spcAft>
              <a:buClrTx/>
              <a:buSzTx/>
              <a:buFontTx/>
              <a:buNone/>
              <a:tabLst/>
              <a:defRPr/>
            </a:pPr>
            <a:r>
              <a:rPr kumimoji="1" lang="en-US" altLang="ja-JP" sz="1200" kern="0">
                <a:solidFill>
                  <a:prstClr val="black"/>
                </a:solidFill>
              </a:rPr>
              <a:t>×××</a:t>
            </a:r>
          </a:p>
        </p:txBody>
      </p:sp>
      <p:sp>
        <p:nvSpPr>
          <p:cNvPr id="17" name="テキスト ボックス 16">
            <a:extLst>
              <a:ext uri="{FF2B5EF4-FFF2-40B4-BE49-F238E27FC236}">
                <a16:creationId xmlns:a16="http://schemas.microsoft.com/office/drawing/2014/main" id="{2D2BF8F8-DC02-41F1-6BC7-04414CD13E91}"/>
              </a:ext>
            </a:extLst>
          </p:cNvPr>
          <p:cNvSpPr txBox="1"/>
          <p:nvPr/>
        </p:nvSpPr>
        <p:spPr>
          <a:xfrm>
            <a:off x="7470806" y="566100"/>
            <a:ext cx="2019269" cy="468000"/>
          </a:xfrm>
          <a:prstGeom prst="rect">
            <a:avLst/>
          </a:prstGeom>
          <a:solidFill>
            <a:schemeClr val="bg1"/>
          </a:solidFill>
          <a:ln w="6350">
            <a:solidFill>
              <a:schemeClr val="bg1">
                <a:lumMod val="65000"/>
              </a:schemeClr>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marR="0" lvl="0" indent="0" algn="ctr" defTabSz="762000" rtl="0" eaLnBrk="0" fontAlgn="base" latinLnBrk="0" hangingPunct="0">
              <a:lnSpc>
                <a:spcPct val="106000"/>
              </a:lnSpc>
              <a:spcBef>
                <a:spcPts val="0"/>
              </a:spcBef>
              <a:spcAft>
                <a:spcPct val="0"/>
              </a:spcAft>
              <a:buClrTx/>
              <a:buSzTx/>
              <a:buFont typeface="Arial" panose="020B0604020202020204" pitchFamily="34" charset="0"/>
              <a:buNone/>
              <a:tabLst/>
              <a:defRPr/>
            </a:pPr>
            <a:r>
              <a:rPr kumimoji="1" lang="ja-JP" altLang="en-US" sz="1400" b="1">
                <a:latin typeface="Meiryo UI" panose="020B0604030504040204" pitchFamily="50" charset="-128"/>
                <a:ea typeface="Meiryo UI" panose="020B0604030504040204" pitchFamily="50" charset="-128"/>
              </a:rPr>
              <a:t>検証の有効性・実現性</a:t>
            </a:r>
            <a:endParaRPr kumimoji="1" lang="en-US" altLang="ja-JP" sz="1400" b="1" i="0" u="none" strike="noStrike" kern="1200" cap="none" spc="0" normalizeH="0" baseline="0" noProof="0">
              <a:ln>
                <a:noFill/>
              </a:ln>
              <a:effectLst/>
              <a:uLnTx/>
              <a:uFillTx/>
              <a:latin typeface="+mn-ea"/>
              <a:cs typeface="Arial" charset="0"/>
            </a:endParaRPr>
          </a:p>
        </p:txBody>
      </p:sp>
      <p:sp>
        <p:nvSpPr>
          <p:cNvPr id="18" name="テキスト ボックス 17">
            <a:extLst>
              <a:ext uri="{FF2B5EF4-FFF2-40B4-BE49-F238E27FC236}">
                <a16:creationId xmlns:a16="http://schemas.microsoft.com/office/drawing/2014/main" id="{86275792-FA9D-01C1-C68C-ACA7577346F5}"/>
              </a:ext>
            </a:extLst>
          </p:cNvPr>
          <p:cNvSpPr txBox="1"/>
          <p:nvPr/>
        </p:nvSpPr>
        <p:spPr>
          <a:xfrm>
            <a:off x="6392333" y="566100"/>
            <a:ext cx="1078473" cy="468000"/>
          </a:xfrm>
          <a:prstGeom prst="rect">
            <a:avLst/>
          </a:prstGeom>
          <a:solidFill>
            <a:schemeClr val="bg1">
              <a:lumMod val="65000"/>
            </a:schemeClr>
          </a:solidFill>
          <a:ln w="6350">
            <a:solidFill>
              <a:schemeClr val="bg1">
                <a:lumMod val="65000"/>
              </a:schemeClr>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marR="0" lvl="0" indent="0" algn="ctr" defTabSz="762000" rtl="0" eaLnBrk="0" fontAlgn="base" latinLnBrk="0" hangingPunct="0">
              <a:lnSpc>
                <a:spcPct val="106000"/>
              </a:lnSpc>
              <a:spcBef>
                <a:spcPts val="0"/>
              </a:spcBef>
              <a:spcAft>
                <a:spcPct val="0"/>
              </a:spcAft>
              <a:buClrTx/>
              <a:buSzTx/>
              <a:buFont typeface="Arial" panose="020B0604020202020204" pitchFamily="34" charset="0"/>
              <a:buNone/>
              <a:tabLst/>
              <a:defRPr/>
            </a:pPr>
            <a:r>
              <a:rPr kumimoji="1" lang="ja-JP" altLang="en-US" sz="1400" b="1" i="0" u="none" strike="noStrike" kern="1200" cap="none" spc="0" normalizeH="0" baseline="0" noProof="0">
                <a:ln>
                  <a:noFill/>
                </a:ln>
                <a:solidFill>
                  <a:prstClr val="white"/>
                </a:solidFill>
                <a:effectLst/>
                <a:uLnTx/>
                <a:uFillTx/>
                <a:latin typeface="+mn-ea"/>
                <a:cs typeface="Arial" charset="0"/>
              </a:rPr>
              <a:t>審査の観点</a:t>
            </a:r>
          </a:p>
        </p:txBody>
      </p:sp>
      <p:sp>
        <p:nvSpPr>
          <p:cNvPr id="7" name="正方形/長方形 6">
            <a:extLst>
              <a:ext uri="{FF2B5EF4-FFF2-40B4-BE49-F238E27FC236}">
                <a16:creationId xmlns:a16="http://schemas.microsoft.com/office/drawing/2014/main" id="{9C671C77-5351-8DEE-214B-B47F82FB75F0}"/>
              </a:ext>
            </a:extLst>
          </p:cNvPr>
          <p:cNvSpPr/>
          <p:nvPr/>
        </p:nvSpPr>
        <p:spPr bwMode="gray">
          <a:xfrm>
            <a:off x="2739600" y="266993"/>
            <a:ext cx="3575153" cy="630199"/>
          </a:xfrm>
          <a:prstGeom prst="rect">
            <a:avLst/>
          </a:prstGeom>
          <a:solidFill>
            <a:schemeClr val="accent6"/>
          </a:solidFill>
          <a:ln w="12700" algn="ctr">
            <a:solidFill>
              <a:schemeClr val="accent6"/>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i="0" u="none" strike="noStrike" kern="1200" cap="none" spc="0" normalizeH="0" baseline="0" noProof="0">
                <a:ln>
                  <a:noFill/>
                </a:ln>
                <a:solidFill>
                  <a:schemeClr val="bg1"/>
                </a:solidFill>
                <a:effectLst/>
                <a:uLnTx/>
                <a:uFillTx/>
                <a:latin typeface="+mn-lt"/>
                <a:ea typeface="+mn-ea"/>
              </a:rPr>
              <a:t>一般</a:t>
            </a:r>
            <a:r>
              <a:rPr kumimoji="1" lang="ja-JP" altLang="en-US" sz="1400" b="1" i="0" u="none" strike="noStrike" kern="1200" cap="none" spc="0" normalizeH="0" baseline="0" noProof="0">
                <a:ln>
                  <a:noFill/>
                </a:ln>
                <a:solidFill>
                  <a:schemeClr val="bg1"/>
                </a:solidFill>
                <a:effectLst/>
                <a:uLnTx/>
                <a:uFillTx/>
                <a:latin typeface="+mn-lt"/>
                <a:ea typeface="+mn-ea"/>
                <a:cs typeface="+mn-cs"/>
              </a:rPr>
              <a:t>コースに応募の方はコチラを作成ください。</a:t>
            </a:r>
            <a:endParaRPr kumimoji="1" lang="en-US" altLang="ja-JP" sz="1400" b="1" i="0" u="none" strike="noStrike" kern="1200" cap="none" spc="0" normalizeH="0" baseline="0" noProof="0">
              <a:ln>
                <a:noFill/>
              </a:ln>
              <a:solidFill>
                <a:schemeClr val="bg1"/>
              </a:solidFill>
              <a:effectLst/>
              <a:uLnTx/>
              <a:uFillTx/>
              <a:latin typeface="+mn-lt"/>
              <a:ea typeface="+mn-ea"/>
              <a:cs typeface="+mn-cs"/>
            </a:endParaRP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rPr>
              <a:t>該当しないコースのスケジュールシートは削除ください</a:t>
            </a:r>
            <a:endParaRPr kumimoji="1" lang="ja-JP" altLang="en-US" sz="1400" b="1" i="0" u="none" strike="noStrike" kern="1200" cap="none" spc="0" normalizeH="0" baseline="0" noProof="0">
              <a:ln>
                <a:noFill/>
              </a:ln>
              <a:solidFill>
                <a:schemeClr val="bg1"/>
              </a:solidFill>
              <a:effectLst/>
              <a:uLnTx/>
              <a:uFillTx/>
              <a:latin typeface="+mn-lt"/>
              <a:ea typeface="+mn-ea"/>
              <a:cs typeface="+mn-cs"/>
            </a:endParaRPr>
          </a:p>
        </p:txBody>
      </p:sp>
      <p:cxnSp>
        <p:nvCxnSpPr>
          <p:cNvPr id="11" name="直線コネクタ 10">
            <a:extLst>
              <a:ext uri="{FF2B5EF4-FFF2-40B4-BE49-F238E27FC236}">
                <a16:creationId xmlns:a16="http://schemas.microsoft.com/office/drawing/2014/main" id="{581F6A31-9AE7-1CF1-37FB-0578E3E0203B}"/>
              </a:ext>
            </a:extLst>
          </p:cNvPr>
          <p:cNvCxnSpPr>
            <a:cxnSpLocks/>
          </p:cNvCxnSpPr>
          <p:nvPr/>
        </p:nvCxnSpPr>
        <p:spPr bwMode="gray">
          <a:xfrm>
            <a:off x="8039221" y="2099296"/>
            <a:ext cx="0" cy="4571882"/>
          </a:xfrm>
          <a:prstGeom prst="line">
            <a:avLst/>
          </a:prstGeom>
          <a:ln w="19050">
            <a:solidFill>
              <a:srgbClr val="FF0000"/>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52733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フッター プレースホルダー 1">
            <a:extLst>
              <a:ext uri="{FF2B5EF4-FFF2-40B4-BE49-F238E27FC236}">
                <a16:creationId xmlns:a16="http://schemas.microsoft.com/office/drawing/2014/main" id="{80EC73FC-E67C-DD1C-F956-49A96155104A}"/>
              </a:ext>
            </a:extLst>
          </p:cNvPr>
          <p:cNvSpPr>
            <a:spLocks noGrp="1"/>
          </p:cNvSpPr>
          <p:nvPr>
            <p:ph type="ftr" sz="quarter" idx="10"/>
          </p:nvPr>
        </p:nvSpPr>
        <p:spPr/>
        <p:txBody>
          <a:bodyPr/>
          <a:lstStyle/>
          <a:p>
            <a:pPr fontAlgn="auto">
              <a:spcBef>
                <a:spcPts val="0"/>
              </a:spcBef>
              <a:spcAft>
                <a:spcPts val="0"/>
              </a:spcAft>
            </a:pPr>
            <a:r>
              <a:rPr kumimoji="1" lang="en-US" altLang="ja-JP"/>
              <a:t>PoC Ground</a:t>
            </a:r>
            <a:r>
              <a:rPr kumimoji="1" lang="ja-JP" altLang="en-US"/>
              <a:t> </a:t>
            </a:r>
            <a:r>
              <a:rPr kumimoji="1" lang="en-US" altLang="ja-JP"/>
              <a:t>Tokyo</a:t>
            </a:r>
            <a:endParaRPr kumimoji="1" lang="en-GB" altLang="en-GB"/>
          </a:p>
        </p:txBody>
      </p:sp>
      <p:sp>
        <p:nvSpPr>
          <p:cNvPr id="3" name="スライド番号プレースホルダー 2">
            <a:extLst>
              <a:ext uri="{FF2B5EF4-FFF2-40B4-BE49-F238E27FC236}">
                <a16:creationId xmlns:a16="http://schemas.microsoft.com/office/drawing/2014/main" id="{717FA7DF-94C6-5E12-2B54-AB0C63416C34}"/>
              </a:ext>
            </a:extLst>
          </p:cNvPr>
          <p:cNvSpPr>
            <a:spLocks noGrp="1"/>
          </p:cNvSpPr>
          <p:nvPr>
            <p:ph type="sldNum" sz="quarter" idx="11"/>
          </p:nvPr>
        </p:nvSpPr>
        <p:spPr/>
        <p:txBody>
          <a:bodyPr/>
          <a:lstStyle/>
          <a:p>
            <a:fld id="{AA5FCFE5-FE56-4EF1-80A8-07776887C2A1}" type="slidenum">
              <a:rPr lang="ja-JP" altLang="en-US" smtClean="0"/>
              <a:pPr/>
              <a:t>10</a:t>
            </a:fld>
            <a:endParaRPr lang="ja-JP" altLang="en-US"/>
          </a:p>
        </p:txBody>
      </p:sp>
      <p:sp>
        <p:nvSpPr>
          <p:cNvPr id="4" name="テキスト プレースホルダー 3">
            <a:extLst>
              <a:ext uri="{FF2B5EF4-FFF2-40B4-BE49-F238E27FC236}">
                <a16:creationId xmlns:a16="http://schemas.microsoft.com/office/drawing/2014/main" id="{F8BD6FE0-3627-72AD-9452-C1BF37E063EB}"/>
              </a:ext>
            </a:extLst>
          </p:cNvPr>
          <p:cNvSpPr>
            <a:spLocks noGrp="1"/>
          </p:cNvSpPr>
          <p:nvPr>
            <p:ph type="body" sz="quarter" idx="15"/>
          </p:nvPr>
        </p:nvSpPr>
        <p:spPr/>
        <p:txBody>
          <a:bodyPr/>
          <a:lstStyle/>
          <a:p>
            <a:r>
              <a:rPr kumimoji="1" lang="ja-JP" altLang="en-US"/>
              <a:t>検証のタスクおよびスケジュール</a:t>
            </a:r>
          </a:p>
        </p:txBody>
      </p:sp>
      <p:sp>
        <p:nvSpPr>
          <p:cNvPr id="5" name="タイトル 4">
            <a:extLst>
              <a:ext uri="{FF2B5EF4-FFF2-40B4-BE49-F238E27FC236}">
                <a16:creationId xmlns:a16="http://schemas.microsoft.com/office/drawing/2014/main" id="{64DD6606-8EAC-B2E7-8962-5F463F674860}"/>
              </a:ext>
            </a:extLst>
          </p:cNvPr>
          <p:cNvSpPr>
            <a:spLocks noGrp="1"/>
          </p:cNvSpPr>
          <p:nvPr>
            <p:ph type="title"/>
          </p:nvPr>
        </p:nvSpPr>
        <p:spPr/>
        <p:txBody>
          <a:bodyPr/>
          <a:lstStyle/>
          <a:p>
            <a:r>
              <a:rPr kumimoji="1" lang="ja-JP" altLang="en-US"/>
              <a:t>６．検証スケジュール</a:t>
            </a:r>
          </a:p>
        </p:txBody>
      </p:sp>
      <p:graphicFrame>
        <p:nvGraphicFramePr>
          <p:cNvPr id="6" name="表 28">
            <a:extLst>
              <a:ext uri="{FF2B5EF4-FFF2-40B4-BE49-F238E27FC236}">
                <a16:creationId xmlns:a16="http://schemas.microsoft.com/office/drawing/2014/main" id="{66DEB291-E05B-459C-3FD1-2FDD066FE9BA}"/>
              </a:ext>
            </a:extLst>
          </p:cNvPr>
          <p:cNvGraphicFramePr/>
          <p:nvPr>
            <p:extLst>
              <p:ext uri="{D42A27DB-BD31-4B8C-83A1-F6EECF244321}">
                <p14:modId xmlns:p14="http://schemas.microsoft.com/office/powerpoint/2010/main" val="2686386432"/>
              </p:ext>
            </p:extLst>
          </p:nvPr>
        </p:nvGraphicFramePr>
        <p:xfrm>
          <a:off x="441325" y="1506635"/>
          <a:ext cx="9073077" cy="5084371"/>
        </p:xfrm>
        <a:graphic>
          <a:graphicData uri="http://schemas.openxmlformats.org/drawingml/2006/table">
            <a:tbl>
              <a:tblPr/>
              <a:tblGrid>
                <a:gridCol w="1260474">
                  <a:extLst>
                    <a:ext uri="{9D8B030D-6E8A-4147-A177-3AD203B41FA5}">
                      <a16:colId xmlns:a16="http://schemas.microsoft.com/office/drawing/2014/main" val="3458151589"/>
                    </a:ext>
                  </a:extLst>
                </a:gridCol>
                <a:gridCol w="868067">
                  <a:extLst>
                    <a:ext uri="{9D8B030D-6E8A-4147-A177-3AD203B41FA5}">
                      <a16:colId xmlns:a16="http://schemas.microsoft.com/office/drawing/2014/main" val="2158812644"/>
                    </a:ext>
                  </a:extLst>
                </a:gridCol>
                <a:gridCol w="868067">
                  <a:extLst>
                    <a:ext uri="{9D8B030D-6E8A-4147-A177-3AD203B41FA5}">
                      <a16:colId xmlns:a16="http://schemas.microsoft.com/office/drawing/2014/main" val="363630208"/>
                    </a:ext>
                  </a:extLst>
                </a:gridCol>
                <a:gridCol w="868067">
                  <a:extLst>
                    <a:ext uri="{9D8B030D-6E8A-4147-A177-3AD203B41FA5}">
                      <a16:colId xmlns:a16="http://schemas.microsoft.com/office/drawing/2014/main" val="3110029498"/>
                    </a:ext>
                  </a:extLst>
                </a:gridCol>
                <a:gridCol w="868067">
                  <a:extLst>
                    <a:ext uri="{9D8B030D-6E8A-4147-A177-3AD203B41FA5}">
                      <a16:colId xmlns:a16="http://schemas.microsoft.com/office/drawing/2014/main" val="3125292264"/>
                    </a:ext>
                  </a:extLst>
                </a:gridCol>
                <a:gridCol w="868067">
                  <a:extLst>
                    <a:ext uri="{9D8B030D-6E8A-4147-A177-3AD203B41FA5}">
                      <a16:colId xmlns:a16="http://schemas.microsoft.com/office/drawing/2014/main" val="1267928521"/>
                    </a:ext>
                  </a:extLst>
                </a:gridCol>
                <a:gridCol w="868067">
                  <a:extLst>
                    <a:ext uri="{9D8B030D-6E8A-4147-A177-3AD203B41FA5}">
                      <a16:colId xmlns:a16="http://schemas.microsoft.com/office/drawing/2014/main" val="3871786466"/>
                    </a:ext>
                  </a:extLst>
                </a:gridCol>
                <a:gridCol w="868067">
                  <a:extLst>
                    <a:ext uri="{9D8B030D-6E8A-4147-A177-3AD203B41FA5}">
                      <a16:colId xmlns:a16="http://schemas.microsoft.com/office/drawing/2014/main" val="621338126"/>
                    </a:ext>
                  </a:extLst>
                </a:gridCol>
                <a:gridCol w="868067">
                  <a:extLst>
                    <a:ext uri="{9D8B030D-6E8A-4147-A177-3AD203B41FA5}">
                      <a16:colId xmlns:a16="http://schemas.microsoft.com/office/drawing/2014/main" val="2389505325"/>
                    </a:ext>
                  </a:extLst>
                </a:gridCol>
                <a:gridCol w="868067">
                  <a:extLst>
                    <a:ext uri="{9D8B030D-6E8A-4147-A177-3AD203B41FA5}">
                      <a16:colId xmlns:a16="http://schemas.microsoft.com/office/drawing/2014/main" val="2981338894"/>
                    </a:ext>
                  </a:extLst>
                </a:gridCol>
              </a:tblGrid>
              <a:tr h="207403">
                <a:tc rowSpan="3">
                  <a:txBody>
                    <a:bodyPr/>
                    <a:lstStyle/>
                    <a:p>
                      <a:pPr marL="0" algn="ctr" defTabSz="990564" rtl="0" eaLnBrk="1" latinLnBrk="0" hangingPunct="1">
                        <a:lnSpc>
                          <a:spcPct val="105999"/>
                        </a:lnSpc>
                        <a:defRPr sz="1800"/>
                      </a:pPr>
                      <a:r>
                        <a:rPr kumimoji="1" lang="ja-JP" altLang="en-US" sz="1200" b="1" kern="1200">
                          <a:solidFill>
                            <a:srgbClr val="FFFFFF"/>
                          </a:solidFill>
                          <a:latin typeface="+mn-ea"/>
                          <a:ea typeface="+mn-ea"/>
                          <a:cs typeface="+mn-cs"/>
                        </a:rPr>
                        <a:t>業務内容</a:t>
                      </a:r>
                      <a:endParaRPr kumimoji="1" sz="1200" b="1" kern="1200">
                        <a:solidFill>
                          <a:srgbClr val="FFFFFF"/>
                        </a:solidFill>
                        <a:latin typeface="+mn-ea"/>
                        <a:ea typeface="+mn-ea"/>
                        <a:cs typeface="+mn-cs"/>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1">
                        <a:lumMod val="75000"/>
                        <a:lumOff val="25000"/>
                      </a:schemeClr>
                    </a:solidFill>
                  </a:tcPr>
                </a:tc>
                <a:tc gridSpan="3">
                  <a:txBody>
                    <a:bodyPr/>
                    <a:lstStyle/>
                    <a:p>
                      <a:pPr marL="0" algn="ctr" defTabSz="990564" rtl="0" eaLnBrk="1" latinLnBrk="0" hangingPunct="1">
                        <a:lnSpc>
                          <a:spcPct val="105999"/>
                        </a:lnSpc>
                        <a:defRPr sz="1800"/>
                      </a:pPr>
                      <a:r>
                        <a:rPr kumimoji="1" lang="en-US" altLang="ja-JP" sz="1200" b="1" kern="1200">
                          <a:solidFill>
                            <a:srgbClr val="FFFFFF"/>
                          </a:solidFill>
                          <a:latin typeface="+mn-ea"/>
                          <a:ea typeface="+mn-ea"/>
                          <a:cs typeface="+mn-cs"/>
                        </a:rPr>
                        <a:t>2025</a:t>
                      </a:r>
                      <a:r>
                        <a:rPr kumimoji="1" lang="ja-JP" altLang="en-US" sz="1200" b="1" kern="1200">
                          <a:solidFill>
                            <a:srgbClr val="FFFFFF"/>
                          </a:solidFill>
                          <a:latin typeface="+mn-ea"/>
                          <a:ea typeface="+mn-ea"/>
                          <a:cs typeface="+mn-cs"/>
                        </a:rPr>
                        <a:t>年</a:t>
                      </a: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hMerge="1">
                  <a:txBody>
                    <a:bodyPr/>
                    <a:lstStyle/>
                    <a:p>
                      <a:pPr marL="0" algn="ctr" defTabSz="990564" rtl="0" eaLnBrk="1" latinLnBrk="0" hangingPunct="1">
                        <a:lnSpc>
                          <a:spcPct val="105999"/>
                        </a:lnSpc>
                        <a:defRPr sz="1800"/>
                      </a:pPr>
                      <a:endParaRPr kumimoji="1" lang="ja-JP" altLang="en-US" sz="1200" b="1" kern="1200">
                        <a:solidFill>
                          <a:srgbClr val="FFFFFF"/>
                        </a:solidFill>
                        <a:latin typeface="+mn-ea"/>
                        <a:ea typeface="+mn-ea"/>
                        <a:cs typeface="+mn-cs"/>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endParaRPr kumimoji="1" lang="ja-JP" altLang="en-US"/>
                    </a:p>
                  </a:txBody>
                  <a:tcPr/>
                </a:tc>
                <a:tc gridSpan="6">
                  <a:txBody>
                    <a:bodyPr/>
                    <a:lstStyle/>
                    <a:p>
                      <a:pPr marL="0" algn="ctr" defTabSz="990564" rtl="0" eaLnBrk="1" latinLnBrk="0" hangingPunct="1">
                        <a:lnSpc>
                          <a:spcPct val="105999"/>
                        </a:lnSpc>
                        <a:defRPr sz="1800"/>
                      </a:pPr>
                      <a:r>
                        <a:rPr kumimoji="1" lang="en-US" altLang="ja-JP" sz="1200" b="1" kern="1200">
                          <a:solidFill>
                            <a:srgbClr val="FFFFFF"/>
                          </a:solidFill>
                          <a:latin typeface="+mn-ea"/>
                          <a:ea typeface="+mn-ea"/>
                          <a:cs typeface="+mn-cs"/>
                        </a:rPr>
                        <a:t>2026</a:t>
                      </a:r>
                      <a:r>
                        <a:rPr kumimoji="1" lang="ja-JP" altLang="en-US" sz="1200" b="1" kern="1200">
                          <a:solidFill>
                            <a:srgbClr val="FFFFFF"/>
                          </a:solidFill>
                          <a:latin typeface="+mn-ea"/>
                          <a:ea typeface="+mn-ea"/>
                          <a:cs typeface="+mn-cs"/>
                        </a:rPr>
                        <a:t>年</a:t>
                      </a: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hMerge="1">
                  <a:txBody>
                    <a:bodyPr/>
                    <a:lstStyle/>
                    <a:p>
                      <a:endParaRPr kumimoji="1" lang="ja-JP" altLang="en-US"/>
                    </a:p>
                  </a:txBody>
                  <a:tcPr/>
                </a:tc>
                <a:tc hMerge="1">
                  <a:txBody>
                    <a:bodyPr/>
                    <a:lstStyle/>
                    <a:p>
                      <a:pPr marL="0" algn="ctr" defTabSz="990564" rtl="0" eaLnBrk="1" latinLnBrk="0" hangingPunct="1">
                        <a:lnSpc>
                          <a:spcPct val="105999"/>
                        </a:lnSpc>
                        <a:defRPr sz="1800"/>
                      </a:pPr>
                      <a:endParaRPr kumimoji="1" lang="ja-JP" altLang="en-US" sz="1200" b="1" kern="1200">
                        <a:solidFill>
                          <a:srgbClr val="FFFFFF"/>
                        </a:solidFill>
                        <a:latin typeface="+mn-ea"/>
                        <a:ea typeface="+mn-ea"/>
                        <a:cs typeface="+mn-cs"/>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endParaRPr kumimoji="1" lang="ja-JP" altLang="en-US"/>
                    </a:p>
                  </a:txBody>
                  <a:tcPr/>
                </a:tc>
                <a:tc hMerge="1">
                  <a:txBody>
                    <a:bodyPr/>
                    <a:lstStyle/>
                    <a:p>
                      <a:pPr marL="0" algn="ctr" defTabSz="990564" rtl="0" eaLnBrk="1" latinLnBrk="0" hangingPunct="1">
                        <a:lnSpc>
                          <a:spcPct val="105999"/>
                        </a:lnSpc>
                        <a:defRPr sz="1800"/>
                      </a:pPr>
                      <a:endParaRPr kumimoji="1" lang="ja-JP" altLang="en-US" sz="1200" b="1" kern="1200">
                        <a:solidFill>
                          <a:srgbClr val="FFFFFF"/>
                        </a:solidFill>
                        <a:latin typeface="+mn-ea"/>
                        <a:ea typeface="+mn-ea"/>
                        <a:cs typeface="+mn-cs"/>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endParaRPr kumimoji="1" lang="ja-JP" altLang="en-US"/>
                    </a:p>
                  </a:txBody>
                  <a:tcPr/>
                </a:tc>
                <a:extLst>
                  <a:ext uri="{0D108BD9-81ED-4DB2-BD59-A6C34878D82A}">
                    <a16:rowId xmlns:a16="http://schemas.microsoft.com/office/drawing/2014/main" val="10000"/>
                  </a:ext>
                </a:extLst>
              </a:tr>
              <a:tr h="207403">
                <a:tc vMerge="1">
                  <a:txBody>
                    <a:bodyPr/>
                    <a:lstStyle/>
                    <a:p>
                      <a:endParaRPr kumimoji="1" lang="ja-JP" altLang="en-US"/>
                    </a:p>
                  </a:txBody>
                  <a:tcPr/>
                </a:tc>
                <a:tc>
                  <a:txBody>
                    <a:bodyPr/>
                    <a:lstStyle/>
                    <a:p>
                      <a:pPr algn="ctr">
                        <a:lnSpc>
                          <a:spcPct val="105999"/>
                        </a:lnSpc>
                        <a:defRPr sz="1200">
                          <a:solidFill>
                            <a:srgbClr val="FFFFFF"/>
                          </a:solidFill>
                        </a:defRPr>
                      </a:pPr>
                      <a:r>
                        <a:rPr lang="en-US" sz="1200" b="1">
                          <a:latin typeface="+mn-ea"/>
                          <a:ea typeface="+mn-ea"/>
                          <a:cs typeface="ＭＳ Ｐゴシック"/>
                          <a:sym typeface="ＭＳ Ｐゴシック"/>
                        </a:rPr>
                        <a:t>11</a:t>
                      </a:r>
                      <a:r>
                        <a:rPr lang="ja-JP" altLang="en-US" sz="1200" b="1">
                          <a:latin typeface="+mn-ea"/>
                          <a:ea typeface="+mn-ea"/>
                          <a:cs typeface="ＭＳ Ｐゴシック"/>
                          <a:sym typeface="ＭＳ Ｐゴシック"/>
                        </a:rPr>
                        <a:t>月</a:t>
                      </a:r>
                      <a:endParaRPr sz="1200" b="1">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gridSpan="2">
                  <a:txBody>
                    <a:bodyPr/>
                    <a:lstStyle/>
                    <a:p>
                      <a:pPr algn="ctr">
                        <a:lnSpc>
                          <a:spcPct val="105999"/>
                        </a:lnSpc>
                        <a:defRPr sz="1200">
                          <a:solidFill>
                            <a:srgbClr val="FFFFFF"/>
                          </a:solidFill>
                        </a:defRPr>
                      </a:pPr>
                      <a:r>
                        <a:rPr lang="en-US" sz="1200" b="1">
                          <a:latin typeface="+mn-ea"/>
                          <a:ea typeface="+mn-ea"/>
                          <a:cs typeface="ＭＳ Ｐゴシック"/>
                          <a:sym typeface="ＭＳ Ｐゴシック"/>
                        </a:rPr>
                        <a:t>12</a:t>
                      </a:r>
                      <a:r>
                        <a:rPr lang="ja-JP" altLang="en-US" sz="1200" b="1">
                          <a:latin typeface="+mn-ea"/>
                          <a:ea typeface="+mn-ea"/>
                          <a:cs typeface="ＭＳ Ｐゴシック"/>
                          <a:sym typeface="ＭＳ Ｐゴシック"/>
                        </a:rPr>
                        <a:t>月</a:t>
                      </a:r>
                      <a:endParaRPr sz="1200" b="1">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hMerge="1">
                  <a:txBody>
                    <a:bodyPr/>
                    <a:lstStyle/>
                    <a:p>
                      <a:endParaRPr kumimoji="1" lang="ja-JP" altLang="en-US"/>
                    </a:p>
                  </a:txBody>
                  <a:tcPr/>
                </a:tc>
                <a:tc gridSpan="2">
                  <a:txBody>
                    <a:bodyPr/>
                    <a:lstStyle/>
                    <a:p>
                      <a:pPr algn="ctr">
                        <a:lnSpc>
                          <a:spcPct val="105999"/>
                        </a:lnSpc>
                        <a:defRPr sz="1200">
                          <a:solidFill>
                            <a:srgbClr val="FFFFFF"/>
                          </a:solidFill>
                        </a:defRPr>
                      </a:pPr>
                      <a:r>
                        <a:rPr lang="en-US" sz="1200" b="1">
                          <a:latin typeface="+mn-ea"/>
                          <a:ea typeface="+mn-ea"/>
                          <a:cs typeface="ＭＳ Ｐゴシック"/>
                          <a:sym typeface="ＭＳ Ｐゴシック"/>
                        </a:rPr>
                        <a:t>1</a:t>
                      </a:r>
                      <a:r>
                        <a:rPr lang="ja-JP" altLang="en-US" sz="1200" b="1">
                          <a:latin typeface="+mn-ea"/>
                          <a:ea typeface="+mn-ea"/>
                          <a:cs typeface="ＭＳ Ｐゴシック"/>
                          <a:sym typeface="ＭＳ Ｐゴシック"/>
                        </a:rPr>
                        <a:t>月</a:t>
                      </a:r>
                      <a:endParaRPr sz="1200" b="1">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hMerge="1">
                  <a:txBody>
                    <a:bodyPr/>
                    <a:lstStyle/>
                    <a:p>
                      <a:endParaRPr kumimoji="1" lang="ja-JP" altLang="en-US"/>
                    </a:p>
                  </a:txBody>
                  <a:tcPr/>
                </a:tc>
                <a:tc gridSpan="2">
                  <a:txBody>
                    <a:bodyPr/>
                    <a:lstStyle/>
                    <a:p>
                      <a:pPr algn="ctr">
                        <a:lnSpc>
                          <a:spcPct val="105999"/>
                        </a:lnSpc>
                        <a:defRPr sz="1200">
                          <a:solidFill>
                            <a:srgbClr val="FFFFFF"/>
                          </a:solidFill>
                        </a:defRPr>
                      </a:pPr>
                      <a:r>
                        <a:rPr lang="en-US" sz="1200" b="1">
                          <a:latin typeface="+mn-ea"/>
                          <a:ea typeface="+mn-ea"/>
                          <a:cs typeface="ＭＳ Ｐゴシック"/>
                          <a:sym typeface="ＭＳ Ｐゴシック"/>
                        </a:rPr>
                        <a:t>2</a:t>
                      </a:r>
                      <a:r>
                        <a:rPr lang="ja-JP" altLang="en-US" sz="1200" b="1">
                          <a:latin typeface="+mn-ea"/>
                          <a:ea typeface="+mn-ea"/>
                          <a:cs typeface="ＭＳ Ｐゴシック"/>
                          <a:sym typeface="ＭＳ Ｐゴシック"/>
                        </a:rPr>
                        <a:t>月</a:t>
                      </a:r>
                      <a:endParaRPr sz="1200" b="1">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hMerge="1">
                  <a:txBody>
                    <a:bodyPr/>
                    <a:lstStyle/>
                    <a:p>
                      <a:endParaRPr kumimoji="1" lang="ja-JP" altLang="en-US"/>
                    </a:p>
                  </a:txBody>
                  <a:tcPr/>
                </a:tc>
                <a:tc gridSpan="2">
                  <a:txBody>
                    <a:bodyPr/>
                    <a:lstStyle/>
                    <a:p>
                      <a:pPr algn="ctr">
                        <a:lnSpc>
                          <a:spcPct val="105999"/>
                        </a:lnSpc>
                        <a:defRPr sz="1200">
                          <a:solidFill>
                            <a:srgbClr val="FFFFFF"/>
                          </a:solidFill>
                        </a:defRPr>
                      </a:pPr>
                      <a:r>
                        <a:rPr lang="en-US" sz="1200" b="1">
                          <a:latin typeface="+mn-ea"/>
                          <a:ea typeface="+mn-ea"/>
                          <a:cs typeface="ＭＳ Ｐゴシック"/>
                          <a:sym typeface="ＭＳ Ｐゴシック"/>
                        </a:rPr>
                        <a:t>3</a:t>
                      </a:r>
                      <a:r>
                        <a:rPr lang="ja-JP" altLang="en-US" sz="1200" b="1">
                          <a:latin typeface="+mn-ea"/>
                          <a:ea typeface="+mn-ea"/>
                          <a:cs typeface="ＭＳ Ｐゴシック"/>
                          <a:sym typeface="ＭＳ Ｐゴシック"/>
                        </a:rPr>
                        <a:t>月</a:t>
                      </a:r>
                      <a:endParaRPr sz="1200" b="1">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hMerge="1">
                  <a:txBody>
                    <a:bodyPr/>
                    <a:lstStyle/>
                    <a:p>
                      <a:endParaRPr kumimoji="1" lang="ja-JP" altLang="en-US"/>
                    </a:p>
                  </a:txBody>
                  <a:tcPr/>
                </a:tc>
                <a:extLst>
                  <a:ext uri="{0D108BD9-81ED-4DB2-BD59-A6C34878D82A}">
                    <a16:rowId xmlns:a16="http://schemas.microsoft.com/office/drawing/2014/main" val="3666707894"/>
                  </a:ext>
                </a:extLst>
              </a:tr>
              <a:tr h="167316">
                <a:tc vMerge="1">
                  <a:txBody>
                    <a:bodyPr/>
                    <a:lstStyle/>
                    <a:p>
                      <a:pPr algn="ctr">
                        <a:lnSpc>
                          <a:spcPct val="105999"/>
                        </a:lnSpc>
                        <a:defRPr sz="1200"/>
                      </a:pPr>
                      <a:endParaRPr lang="en-US" altLang="ja-JP" sz="1200" b="1" baseline="0">
                        <a:solidFill>
                          <a:schemeClr val="bg1"/>
                        </a:solidFill>
                        <a:latin typeface="+mn-ea"/>
                        <a:ea typeface="+mn-ea"/>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rgbClr val="53565A"/>
                    </a:solidFill>
                  </a:tcPr>
                </a:tc>
                <a:tc>
                  <a:txBody>
                    <a:bodyPr/>
                    <a:lstStyle/>
                    <a:p>
                      <a:pPr algn="ctr">
                        <a:lnSpc>
                          <a:spcPct val="105999"/>
                        </a:lnSpc>
                        <a:defRPr sz="1200"/>
                      </a:pPr>
                      <a:r>
                        <a:rPr lang="ja-JP" altLang="en-US" sz="1200">
                          <a:solidFill>
                            <a:schemeClr val="bg1"/>
                          </a:solidFill>
                          <a:latin typeface="+mn-ea"/>
                          <a:ea typeface="+mn-ea"/>
                        </a:rPr>
                        <a:t>後半</a:t>
                      </a:r>
                      <a:endParaRPr sz="1200">
                        <a:solidFill>
                          <a:schemeClr val="bg1"/>
                        </a:solidFill>
                        <a:latin typeface="+mn-ea"/>
                        <a:ea typeface="+mn-ea"/>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a:txBody>
                    <a:bodyPr/>
                    <a:lstStyle/>
                    <a:p>
                      <a:pPr algn="ctr">
                        <a:lnSpc>
                          <a:spcPct val="105999"/>
                        </a:lnSpc>
                        <a:defRPr sz="1200"/>
                      </a:pPr>
                      <a:r>
                        <a:rPr lang="ja-JP" altLang="en-US" sz="1200">
                          <a:solidFill>
                            <a:schemeClr val="bg1"/>
                          </a:solidFill>
                          <a:latin typeface="+mn-ea"/>
                          <a:ea typeface="+mn-ea"/>
                        </a:rPr>
                        <a:t>前半</a:t>
                      </a:r>
                      <a:endParaRPr sz="1200">
                        <a:solidFill>
                          <a:schemeClr val="bg1"/>
                        </a:solidFill>
                        <a:latin typeface="+mn-ea"/>
                        <a:ea typeface="+mn-ea"/>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a:txBody>
                    <a:bodyPr/>
                    <a:lstStyle/>
                    <a:p>
                      <a:pPr algn="ctr">
                        <a:lnSpc>
                          <a:spcPct val="105999"/>
                        </a:lnSpc>
                        <a:defRPr sz="1200"/>
                      </a:pPr>
                      <a:r>
                        <a:rPr lang="ja-JP" altLang="en-US" sz="1200">
                          <a:solidFill>
                            <a:schemeClr val="bg1"/>
                          </a:solidFill>
                          <a:latin typeface="+mn-ea"/>
                          <a:ea typeface="+mn-ea"/>
                        </a:rPr>
                        <a:t>後半</a:t>
                      </a:r>
                      <a:endParaRPr sz="1200">
                        <a:solidFill>
                          <a:schemeClr val="bg1"/>
                        </a:solidFill>
                        <a:latin typeface="+mn-ea"/>
                        <a:ea typeface="+mn-ea"/>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a:txBody>
                    <a:bodyPr/>
                    <a:lstStyle/>
                    <a:p>
                      <a:pPr algn="ctr">
                        <a:lnSpc>
                          <a:spcPct val="105999"/>
                        </a:lnSpc>
                        <a:defRPr sz="1200"/>
                      </a:pPr>
                      <a:r>
                        <a:rPr lang="ja-JP" altLang="en-US" sz="1200" u="none" baseline="0">
                          <a:solidFill>
                            <a:schemeClr val="bg1"/>
                          </a:solidFill>
                          <a:latin typeface="+mn-ea"/>
                          <a:ea typeface="+mn-ea"/>
                        </a:rPr>
                        <a:t>前半</a:t>
                      </a:r>
                      <a:endParaRPr sz="1200" u="none" baseline="0">
                        <a:solidFill>
                          <a:schemeClr val="bg1"/>
                        </a:solidFill>
                        <a:latin typeface="+mn-ea"/>
                        <a:ea typeface="+mn-ea"/>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a:txBody>
                    <a:bodyPr/>
                    <a:lstStyle/>
                    <a:p>
                      <a:pPr algn="ctr">
                        <a:lnSpc>
                          <a:spcPct val="105999"/>
                        </a:lnSpc>
                        <a:defRPr sz="1200"/>
                      </a:pPr>
                      <a:r>
                        <a:rPr lang="ja-JP" altLang="en-US" sz="1200">
                          <a:solidFill>
                            <a:schemeClr val="bg1"/>
                          </a:solidFill>
                          <a:latin typeface="+mn-ea"/>
                          <a:ea typeface="+mn-ea"/>
                        </a:rPr>
                        <a:t>後半</a:t>
                      </a:r>
                      <a:endParaRPr sz="1200">
                        <a:solidFill>
                          <a:schemeClr val="bg1"/>
                        </a:solidFill>
                        <a:latin typeface="+mn-ea"/>
                        <a:ea typeface="+mn-ea"/>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a:txBody>
                    <a:bodyPr/>
                    <a:lstStyle/>
                    <a:p>
                      <a:pPr algn="ctr">
                        <a:lnSpc>
                          <a:spcPct val="105999"/>
                        </a:lnSpc>
                        <a:defRPr sz="1200"/>
                      </a:pPr>
                      <a:r>
                        <a:rPr lang="ja-JP" altLang="en-US" sz="1200">
                          <a:solidFill>
                            <a:schemeClr val="bg1"/>
                          </a:solidFill>
                          <a:latin typeface="+mn-ea"/>
                          <a:ea typeface="+mn-ea"/>
                        </a:rPr>
                        <a:t>前半</a:t>
                      </a:r>
                      <a:endParaRPr sz="1200">
                        <a:solidFill>
                          <a:schemeClr val="bg1"/>
                        </a:solidFill>
                        <a:latin typeface="+mn-ea"/>
                        <a:ea typeface="+mn-ea"/>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a:txBody>
                    <a:bodyPr/>
                    <a:lstStyle/>
                    <a:p>
                      <a:pPr algn="ctr">
                        <a:lnSpc>
                          <a:spcPct val="105999"/>
                        </a:lnSpc>
                        <a:defRPr sz="1200"/>
                      </a:pPr>
                      <a:r>
                        <a:rPr lang="ja-JP" altLang="en-US" sz="1200">
                          <a:solidFill>
                            <a:schemeClr val="bg1"/>
                          </a:solidFill>
                          <a:latin typeface="+mn-ea"/>
                          <a:ea typeface="+mn-ea"/>
                        </a:rPr>
                        <a:t>後半</a:t>
                      </a:r>
                      <a:endParaRPr sz="1200">
                        <a:solidFill>
                          <a:schemeClr val="bg1"/>
                        </a:solidFill>
                        <a:latin typeface="+mn-ea"/>
                        <a:ea typeface="+mn-ea"/>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a:txBody>
                    <a:bodyPr/>
                    <a:lstStyle/>
                    <a:p>
                      <a:pPr algn="ctr">
                        <a:lnSpc>
                          <a:spcPct val="105999"/>
                        </a:lnSpc>
                        <a:defRPr sz="1200"/>
                      </a:pPr>
                      <a:r>
                        <a:rPr lang="ja-JP" altLang="en-US" sz="1200">
                          <a:solidFill>
                            <a:schemeClr val="bg1"/>
                          </a:solidFill>
                          <a:latin typeface="+mn-ea"/>
                          <a:ea typeface="+mn-ea"/>
                        </a:rPr>
                        <a:t>前半</a:t>
                      </a:r>
                      <a:endParaRPr sz="1200">
                        <a:solidFill>
                          <a:schemeClr val="bg1"/>
                        </a:solidFill>
                        <a:latin typeface="+mn-ea"/>
                        <a:ea typeface="+mn-ea"/>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tc>
                  <a:txBody>
                    <a:bodyPr/>
                    <a:lstStyle/>
                    <a:p>
                      <a:pPr algn="ctr">
                        <a:lnSpc>
                          <a:spcPct val="105999"/>
                        </a:lnSpc>
                        <a:defRPr sz="1200"/>
                      </a:pPr>
                      <a:r>
                        <a:rPr lang="ja-JP" altLang="en-US" sz="1200">
                          <a:solidFill>
                            <a:schemeClr val="bg1"/>
                          </a:solidFill>
                          <a:latin typeface="+mn-ea"/>
                          <a:ea typeface="+mn-ea"/>
                        </a:rPr>
                        <a:t>後半</a:t>
                      </a:r>
                      <a:endParaRPr sz="1200">
                        <a:solidFill>
                          <a:schemeClr val="bg1"/>
                        </a:solidFill>
                        <a:latin typeface="+mn-ea"/>
                        <a:ea typeface="+mn-ea"/>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75000"/>
                        <a:lumOff val="25000"/>
                      </a:schemeClr>
                    </a:solidFill>
                  </a:tcPr>
                </a:tc>
                <a:extLst>
                  <a:ext uri="{0D108BD9-81ED-4DB2-BD59-A6C34878D82A}">
                    <a16:rowId xmlns:a16="http://schemas.microsoft.com/office/drawing/2014/main" val="2553852732"/>
                  </a:ext>
                </a:extLst>
              </a:tr>
              <a:tr h="404796">
                <a:tc>
                  <a:txBody>
                    <a:bodyPr/>
                    <a:lstStyle/>
                    <a:p>
                      <a:pPr algn="ctr">
                        <a:lnSpc>
                          <a:spcPct val="105999"/>
                        </a:lnSpc>
                        <a:defRPr sz="1200"/>
                      </a:pPr>
                      <a:r>
                        <a:rPr lang="ja-JP" altLang="en-US" sz="1200" b="1" baseline="0">
                          <a:solidFill>
                            <a:schemeClr val="tx1"/>
                          </a:solidFill>
                          <a:latin typeface="+mn-ea"/>
                          <a:ea typeface="+mn-ea"/>
                        </a:rPr>
                        <a:t>目標</a:t>
                      </a:r>
                      <a:endParaRPr lang="en-US" altLang="ja-JP" sz="1200" b="1" baseline="0">
                        <a:solidFill>
                          <a:schemeClr val="tx1"/>
                        </a:solidFill>
                        <a:latin typeface="+mn-ea"/>
                        <a:ea typeface="+mn-ea"/>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1">
                        <a:lumMod val="20000"/>
                        <a:lumOff val="80000"/>
                      </a:schemeClr>
                    </a:solidFill>
                  </a:tcPr>
                </a:tc>
                <a:tc>
                  <a:txBody>
                    <a:bodyPr/>
                    <a:lstStyle/>
                    <a:p>
                      <a:pPr algn="l">
                        <a:lnSpc>
                          <a:spcPct val="105999"/>
                        </a:lnSpc>
                        <a:defRPr sz="1200"/>
                      </a:pPr>
                      <a:endParaRPr sz="120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1">
                        <a:lumMod val="20000"/>
                        <a:lumOff val="80000"/>
                      </a:schemeClr>
                    </a:solidFill>
                  </a:tcPr>
                </a:tc>
                <a:tc>
                  <a:txBody>
                    <a:bodyPr/>
                    <a:lstStyle/>
                    <a:p>
                      <a:pPr algn="l">
                        <a:lnSpc>
                          <a:spcPct val="105999"/>
                        </a:lnSpc>
                        <a:defRPr sz="1200"/>
                      </a:pPr>
                      <a:endParaRPr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1">
                        <a:lumMod val="20000"/>
                        <a:lumOff val="80000"/>
                      </a:schemeClr>
                    </a:solidFill>
                  </a:tcPr>
                </a:tc>
                <a:tc>
                  <a:txBody>
                    <a:bodyPr/>
                    <a:lstStyle/>
                    <a:p>
                      <a:pPr algn="l">
                        <a:lnSpc>
                          <a:spcPct val="105999"/>
                        </a:lnSpc>
                        <a:defRPr sz="1200"/>
                      </a:pPr>
                      <a:endParaRPr sz="1200">
                        <a:latin typeface="+mn-ea"/>
                        <a:ea typeface="+mn-ea"/>
                      </a:endParaRPr>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1">
                        <a:lumMod val="20000"/>
                        <a:lumOff val="80000"/>
                      </a:schemeClr>
                    </a:solidFill>
                  </a:tcPr>
                </a:tc>
                <a:tc>
                  <a:txBody>
                    <a:bodyPr/>
                    <a:lstStyle/>
                    <a:p>
                      <a:pPr algn="l">
                        <a:lnSpc>
                          <a:spcPct val="105999"/>
                        </a:lnSpc>
                        <a:defRPr sz="1200"/>
                      </a:pPr>
                      <a:endParaRPr sz="1200">
                        <a:latin typeface="+mn-ea"/>
                        <a:ea typeface="+mn-ea"/>
                      </a:endParaRPr>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1">
                        <a:lumMod val="20000"/>
                        <a:lumOff val="80000"/>
                      </a:schemeClr>
                    </a:solidFill>
                  </a:tcPr>
                </a:tc>
                <a:tc>
                  <a:txBody>
                    <a:bodyPr/>
                    <a:lstStyle/>
                    <a:p>
                      <a:pPr algn="l">
                        <a:lnSpc>
                          <a:spcPct val="105999"/>
                        </a:lnSpc>
                        <a:defRPr sz="1200"/>
                      </a:pPr>
                      <a:endParaRPr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1">
                        <a:lumMod val="20000"/>
                        <a:lumOff val="80000"/>
                      </a:schemeClr>
                    </a:solidFill>
                  </a:tcPr>
                </a:tc>
                <a:tc>
                  <a:txBody>
                    <a:bodyPr/>
                    <a:lstStyle/>
                    <a:p>
                      <a:pPr algn="l">
                        <a:lnSpc>
                          <a:spcPct val="105999"/>
                        </a:lnSpc>
                        <a:defRPr sz="1200"/>
                      </a:pPr>
                      <a:endParaRPr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05999"/>
                        </a:lnSpc>
                        <a:defRPr sz="1200"/>
                      </a:pPr>
                      <a:r>
                        <a:rPr lang="ja-JP" altLang="en-US" sz="1200">
                          <a:latin typeface="+mn-ea"/>
                          <a:ea typeface="+mn-ea"/>
                        </a:rPr>
                        <a:t>検証実施完了</a:t>
                      </a:r>
                      <a:endParaRPr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05999"/>
                        </a:lnSpc>
                        <a:defRPr sz="1200"/>
                      </a:pPr>
                      <a:r>
                        <a:rPr lang="ja-JP" altLang="en-US" sz="1200">
                          <a:latin typeface="+mn-ea"/>
                          <a:ea typeface="+mn-ea"/>
                        </a:rPr>
                        <a:t>費用実績提出</a:t>
                      </a:r>
                      <a:endParaRPr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05999"/>
                        </a:lnSpc>
                        <a:defRPr sz="1200"/>
                      </a:pPr>
                      <a:r>
                        <a:rPr lang="ja-JP" altLang="en-US" sz="1200">
                          <a:latin typeface="+mn-ea"/>
                          <a:ea typeface="+mn-ea"/>
                        </a:rPr>
                        <a:t>費用精算</a:t>
                      </a:r>
                      <a:endParaRPr sz="1200">
                        <a:latin typeface="+mn-ea"/>
                        <a:ea typeface="+mn-ea"/>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2"/>
                  </a:ext>
                </a:extLst>
              </a:tr>
              <a:tr h="1399875">
                <a:tc>
                  <a:txBody>
                    <a:bodyPr/>
                    <a:lstStyle/>
                    <a:p>
                      <a:pPr algn="ctr">
                        <a:lnSpc>
                          <a:spcPct val="105999"/>
                        </a:lnSpc>
                        <a:defRPr sz="1200"/>
                      </a:pPr>
                      <a:r>
                        <a:rPr lang="ja-JP" altLang="en-US" sz="1200" b="1">
                          <a:latin typeface="+mn-ea"/>
                          <a:ea typeface="+mn-ea"/>
                        </a:rPr>
                        <a:t>企画・構想</a:t>
                      </a:r>
                      <a:endParaRPr lang="en-US" sz="1200" b="1">
                        <a:latin typeface="+mn-ea"/>
                        <a:ea typeface="+mn-ea"/>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66577392"/>
                  </a:ext>
                </a:extLst>
              </a:tr>
              <a:tr h="1712796">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r>
                        <a:rPr kumimoji="1" lang="ja-JP" altLang="en-US" sz="1200" b="1" i="0" u="none" strike="noStrike" kern="1200" cap="none" spc="0" normalizeH="0" baseline="0" noProof="0">
                          <a:ln>
                            <a:noFill/>
                          </a:ln>
                          <a:solidFill>
                            <a:prstClr val="black"/>
                          </a:solidFill>
                          <a:effectLst/>
                          <a:uLnTx/>
                          <a:uFillTx/>
                          <a:latin typeface="+mn-ea"/>
                          <a:ea typeface="+mn-ea"/>
                          <a:cs typeface="+mn-cs"/>
                        </a:rPr>
                        <a:t>検証</a:t>
                      </a:r>
                      <a:endParaRPr kumimoji="1" lang="en-US" altLang="ja-JP" sz="1200" b="1" i="0" u="none" strike="noStrike" kern="1200" cap="none" spc="0" normalizeH="0" baseline="0" noProof="0">
                        <a:ln>
                          <a:noFill/>
                        </a:ln>
                        <a:solidFill>
                          <a:prstClr val="black"/>
                        </a:solidFill>
                        <a:effectLst/>
                        <a:uLnTx/>
                        <a:uFillTx/>
                        <a:latin typeface="+mn-ea"/>
                        <a:ea typeface="+mn-ea"/>
                        <a:cs typeface="+mn-cs"/>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18039572"/>
                  </a:ext>
                </a:extLst>
              </a:tr>
              <a:tr h="972202">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r>
                        <a:rPr kumimoji="1" lang="ja-JP" altLang="en-US" sz="1200" b="1" i="0" u="none" strike="noStrike" kern="1200" cap="none" spc="0" normalizeH="0" baseline="0" noProof="0">
                          <a:ln>
                            <a:noFill/>
                          </a:ln>
                          <a:solidFill>
                            <a:prstClr val="black"/>
                          </a:solidFill>
                          <a:effectLst/>
                          <a:uLnTx/>
                          <a:uFillTx/>
                          <a:latin typeface="+mn-ea"/>
                          <a:ea typeface="+mn-ea"/>
                          <a:cs typeface="+mn-cs"/>
                        </a:rPr>
                        <a:t>取りまとめ</a:t>
                      </a:r>
                      <a:endParaRPr kumimoji="1" lang="en-US" altLang="ja-JP" sz="1200" b="1" i="0" u="none" strike="noStrike" kern="1200" cap="none" spc="0" normalizeH="0" baseline="0" noProof="0">
                        <a:ln>
                          <a:noFill/>
                        </a:ln>
                        <a:solidFill>
                          <a:prstClr val="black"/>
                        </a:solidFill>
                        <a:effectLst/>
                        <a:uLnTx/>
                        <a:uFillTx/>
                        <a:latin typeface="+mn-ea"/>
                        <a:ea typeface="+mn-ea"/>
                        <a:cs typeface="+mn-cs"/>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200">
                        <a:latin typeface="+mn-ea"/>
                        <a:ea typeface="+mn-ea"/>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69583488"/>
                  </a:ext>
                </a:extLst>
              </a:tr>
            </a:tbl>
          </a:graphicData>
        </a:graphic>
      </p:graphicFrame>
      <p:sp>
        <p:nvSpPr>
          <p:cNvPr id="8" name="ホームベース 20">
            <a:extLst>
              <a:ext uri="{FF2B5EF4-FFF2-40B4-BE49-F238E27FC236}">
                <a16:creationId xmlns:a16="http://schemas.microsoft.com/office/drawing/2014/main" id="{DD9882A1-0ECE-91A3-4AE7-65A0FD864DF5}"/>
              </a:ext>
            </a:extLst>
          </p:cNvPr>
          <p:cNvSpPr/>
          <p:nvPr/>
        </p:nvSpPr>
        <p:spPr bwMode="gray">
          <a:xfrm>
            <a:off x="1845018" y="2585639"/>
            <a:ext cx="2259128" cy="412724"/>
          </a:xfrm>
          <a:prstGeom prst="homePlate">
            <a:avLst>
              <a:gd name="adj" fmla="val 24165"/>
            </a:avLst>
          </a:prstGeom>
          <a:solidFill>
            <a:schemeClr val="bg1">
              <a:lumMod val="95000"/>
            </a:schemeClr>
          </a:solidFill>
          <a:ln w="9525">
            <a:solidFill>
              <a:srgbClr val="A7A8AA"/>
            </a:solidFill>
            <a:miter lim="800000"/>
            <a:headEnd/>
            <a:tailEnd/>
          </a:ln>
          <a:effectLst>
            <a:outerShdw blurRad="50800" dist="38100" dir="8100000" algn="tr" rotWithShape="0">
              <a:prstClr val="black">
                <a:alpha val="40000"/>
              </a:prstClr>
            </a:outerShdw>
          </a:effectLst>
        </p:spPr>
        <p:txBody>
          <a:bodyPr wrap="none" lIns="72000" tIns="72000" rIns="72000" bIns="72000" rtlCol="0" anchor="ctr"/>
          <a:lstStyle/>
          <a:p>
            <a:pPr marL="0" marR="0" lvl="0" indent="0" algn="ctr" defTabSz="762000" eaLnBrk="0" fontAlgn="auto" latinLnBrk="0" hangingPunct="0">
              <a:lnSpc>
                <a:spcPct val="100000"/>
              </a:lnSpc>
              <a:spcBef>
                <a:spcPts val="0"/>
              </a:spcBef>
              <a:spcAft>
                <a:spcPts val="0"/>
              </a:spcAft>
              <a:buClrTx/>
              <a:buSzTx/>
              <a:buFontTx/>
              <a:buNone/>
              <a:tabLst/>
              <a:defRPr/>
            </a:pPr>
            <a:r>
              <a:rPr kumimoji="1" lang="ja-JP" altLang="en-US" sz="1200" kern="0">
                <a:solidFill>
                  <a:prstClr val="black"/>
                </a:solidFill>
              </a:rPr>
              <a:t>例）実証候補先との調整</a:t>
            </a:r>
            <a:endParaRPr kumimoji="1" lang="en-US" altLang="ja-JP" sz="1200" kern="0">
              <a:solidFill>
                <a:prstClr val="black"/>
              </a:solidFill>
            </a:endParaRPr>
          </a:p>
        </p:txBody>
      </p:sp>
      <p:sp>
        <p:nvSpPr>
          <p:cNvPr id="9" name="ホームベース 20">
            <a:extLst>
              <a:ext uri="{FF2B5EF4-FFF2-40B4-BE49-F238E27FC236}">
                <a16:creationId xmlns:a16="http://schemas.microsoft.com/office/drawing/2014/main" id="{A5F824B3-27AE-8323-76AD-61CA2D08668D}"/>
              </a:ext>
            </a:extLst>
          </p:cNvPr>
          <p:cNvSpPr/>
          <p:nvPr/>
        </p:nvSpPr>
        <p:spPr bwMode="gray">
          <a:xfrm>
            <a:off x="7894187" y="4392059"/>
            <a:ext cx="668147" cy="1119361"/>
          </a:xfrm>
          <a:prstGeom prst="homePlate">
            <a:avLst>
              <a:gd name="adj" fmla="val 24165"/>
            </a:avLst>
          </a:prstGeom>
          <a:solidFill>
            <a:srgbClr val="F2F2F2"/>
          </a:solidFill>
          <a:ln w="9525">
            <a:solidFill>
              <a:srgbClr val="A7A8AA"/>
            </a:solidFill>
            <a:miter lim="800000"/>
            <a:headEnd/>
            <a:tailEnd/>
          </a:ln>
          <a:effectLst>
            <a:outerShdw blurRad="50800" dist="38100" dir="8100000" algn="tr" rotWithShape="0">
              <a:prstClr val="black">
                <a:alpha val="40000"/>
              </a:prstClr>
            </a:outerShdw>
          </a:effectLst>
        </p:spPr>
        <p:txBody>
          <a:bodyPr wrap="none" lIns="72000" tIns="72000" rIns="72000" bIns="72000" rtlCol="0" anchor="ctr"/>
          <a:lstStyle/>
          <a:p>
            <a:pPr marL="0" marR="0" lvl="0" indent="0" algn="ctr" defTabSz="762000" eaLnBrk="0" fontAlgn="auto" latinLnBrk="0" hangingPunct="0">
              <a:lnSpc>
                <a:spcPct val="100000"/>
              </a:lnSpc>
              <a:spcBef>
                <a:spcPts val="0"/>
              </a:spcBef>
              <a:spcAft>
                <a:spcPts val="0"/>
              </a:spcAft>
              <a:buClrTx/>
              <a:buSzTx/>
              <a:buFontTx/>
              <a:buNone/>
              <a:tabLst/>
              <a:defRPr/>
            </a:pPr>
            <a:r>
              <a:rPr kumimoji="1" lang="ja-JP" altLang="en-US" sz="1200" kern="0">
                <a:solidFill>
                  <a:prstClr val="black"/>
                </a:solidFill>
              </a:rPr>
              <a:t>例）</a:t>
            </a:r>
            <a:endParaRPr kumimoji="1" lang="en-US" altLang="ja-JP" sz="1200" kern="0">
              <a:solidFill>
                <a:prstClr val="black"/>
              </a:solidFill>
            </a:endParaRPr>
          </a:p>
          <a:p>
            <a:pPr marL="0" marR="0" lvl="0" indent="0" algn="ctr" defTabSz="762000" eaLnBrk="0" fontAlgn="auto" latinLnBrk="0" hangingPunct="0">
              <a:lnSpc>
                <a:spcPct val="100000"/>
              </a:lnSpc>
              <a:spcBef>
                <a:spcPts val="0"/>
              </a:spcBef>
              <a:spcAft>
                <a:spcPts val="0"/>
              </a:spcAft>
              <a:buClrTx/>
              <a:buSzTx/>
              <a:buFontTx/>
              <a:buNone/>
              <a:tabLst/>
              <a:defRPr/>
            </a:pPr>
            <a:r>
              <a:rPr kumimoji="1" lang="ja-JP" altLang="en-US" sz="1200" kern="0">
                <a:solidFill>
                  <a:prstClr val="black"/>
                </a:solidFill>
              </a:rPr>
              <a:t>検証結果</a:t>
            </a:r>
            <a:endParaRPr kumimoji="1" lang="en-US" altLang="ja-JP" sz="1200" kern="0">
              <a:solidFill>
                <a:prstClr val="black"/>
              </a:solidFill>
            </a:endParaRPr>
          </a:p>
          <a:p>
            <a:pPr marL="0" marR="0" lvl="0" indent="0" algn="ctr" defTabSz="762000" eaLnBrk="0" fontAlgn="auto" latinLnBrk="0" hangingPunct="0">
              <a:lnSpc>
                <a:spcPct val="100000"/>
              </a:lnSpc>
              <a:spcBef>
                <a:spcPts val="0"/>
              </a:spcBef>
              <a:spcAft>
                <a:spcPts val="0"/>
              </a:spcAft>
              <a:buClrTx/>
              <a:buSzTx/>
              <a:buFontTx/>
              <a:buNone/>
              <a:tabLst/>
              <a:defRPr/>
            </a:pPr>
            <a:r>
              <a:rPr kumimoji="1" lang="ja-JP" altLang="en-US" sz="1200" kern="0">
                <a:solidFill>
                  <a:prstClr val="black"/>
                </a:solidFill>
              </a:rPr>
              <a:t>集計・分析</a:t>
            </a:r>
            <a:endParaRPr kumimoji="1" lang="en-US" altLang="ja-JP" sz="1200" kern="0">
              <a:solidFill>
                <a:prstClr val="black"/>
              </a:solidFill>
            </a:endParaRPr>
          </a:p>
        </p:txBody>
      </p:sp>
      <p:sp>
        <p:nvSpPr>
          <p:cNvPr id="10" name="ホームベース 20">
            <a:extLst>
              <a:ext uri="{FF2B5EF4-FFF2-40B4-BE49-F238E27FC236}">
                <a16:creationId xmlns:a16="http://schemas.microsoft.com/office/drawing/2014/main" id="{062DE568-BBCD-2DC2-BAF9-095717148186}"/>
              </a:ext>
            </a:extLst>
          </p:cNvPr>
          <p:cNvSpPr/>
          <p:nvPr/>
        </p:nvSpPr>
        <p:spPr bwMode="gray">
          <a:xfrm>
            <a:off x="7932849" y="5904469"/>
            <a:ext cx="1485516" cy="412724"/>
          </a:xfrm>
          <a:prstGeom prst="homePlate">
            <a:avLst>
              <a:gd name="adj" fmla="val 24165"/>
            </a:avLst>
          </a:prstGeom>
          <a:solidFill>
            <a:schemeClr val="bg1">
              <a:lumMod val="95000"/>
            </a:schemeClr>
          </a:solidFill>
          <a:ln w="9525">
            <a:solidFill>
              <a:srgbClr val="A7A8AA"/>
            </a:solidFill>
            <a:miter lim="800000"/>
            <a:headEnd/>
            <a:tailEnd/>
          </a:ln>
          <a:effectLst>
            <a:outerShdw blurRad="50800" dist="38100" dir="8100000" algn="tr" rotWithShape="0">
              <a:prstClr val="black">
                <a:alpha val="40000"/>
              </a:prstClr>
            </a:outerShdw>
          </a:effectLst>
        </p:spPr>
        <p:txBody>
          <a:bodyPr wrap="none" lIns="72000" tIns="72000" rIns="72000" bIns="72000" rtlCol="0" anchor="ctr"/>
          <a:lstStyle/>
          <a:p>
            <a:pPr marL="0" marR="0" lvl="0" indent="0" algn="ctr" defTabSz="762000" eaLnBrk="0" fontAlgn="auto" latinLnBrk="0" hangingPunct="0">
              <a:lnSpc>
                <a:spcPct val="100000"/>
              </a:lnSpc>
              <a:spcBef>
                <a:spcPts val="0"/>
              </a:spcBef>
              <a:spcAft>
                <a:spcPts val="0"/>
              </a:spcAft>
              <a:buClrTx/>
              <a:buSzTx/>
              <a:buFontTx/>
              <a:buNone/>
              <a:tabLst/>
              <a:defRPr/>
            </a:pPr>
            <a:r>
              <a:rPr kumimoji="1" lang="ja-JP" altLang="en-US" sz="1200" kern="0">
                <a:solidFill>
                  <a:prstClr val="black"/>
                </a:solidFill>
              </a:rPr>
              <a:t>例）成果報告書作成</a:t>
            </a:r>
            <a:endParaRPr kumimoji="1" lang="en-US" altLang="ja-JP" sz="1200" kern="0">
              <a:solidFill>
                <a:prstClr val="black"/>
              </a:solidFill>
            </a:endParaRPr>
          </a:p>
        </p:txBody>
      </p:sp>
      <p:sp>
        <p:nvSpPr>
          <p:cNvPr id="12" name="ホームベース 20">
            <a:extLst>
              <a:ext uri="{FF2B5EF4-FFF2-40B4-BE49-F238E27FC236}">
                <a16:creationId xmlns:a16="http://schemas.microsoft.com/office/drawing/2014/main" id="{E55079B6-EBC9-8224-D60A-EF9F6D302E82}"/>
              </a:ext>
            </a:extLst>
          </p:cNvPr>
          <p:cNvSpPr/>
          <p:nvPr/>
        </p:nvSpPr>
        <p:spPr bwMode="gray">
          <a:xfrm>
            <a:off x="4915453" y="4593951"/>
            <a:ext cx="2841957" cy="412724"/>
          </a:xfrm>
          <a:prstGeom prst="homePlate">
            <a:avLst>
              <a:gd name="adj" fmla="val 24165"/>
            </a:avLst>
          </a:prstGeom>
          <a:solidFill>
            <a:schemeClr val="bg1">
              <a:lumMod val="95000"/>
            </a:schemeClr>
          </a:solidFill>
          <a:ln w="9525">
            <a:solidFill>
              <a:srgbClr val="A7A8AA"/>
            </a:solidFill>
            <a:miter lim="800000"/>
            <a:headEnd/>
            <a:tailEnd/>
          </a:ln>
          <a:effectLst>
            <a:outerShdw blurRad="50800" dist="38100" dir="8100000" algn="tr" rotWithShape="0">
              <a:prstClr val="black">
                <a:alpha val="40000"/>
              </a:prstClr>
            </a:outerShdw>
          </a:effectLst>
        </p:spPr>
        <p:txBody>
          <a:bodyPr wrap="none" lIns="72000" tIns="72000" rIns="72000" bIns="72000" rtlCol="0" anchor="ctr"/>
          <a:lstStyle/>
          <a:p>
            <a:pPr marL="0" marR="0" lvl="0" indent="0" algn="ctr" defTabSz="762000" eaLnBrk="0" fontAlgn="auto" latinLnBrk="0" hangingPunct="0">
              <a:lnSpc>
                <a:spcPct val="100000"/>
              </a:lnSpc>
              <a:spcBef>
                <a:spcPts val="0"/>
              </a:spcBef>
              <a:spcAft>
                <a:spcPts val="0"/>
              </a:spcAft>
              <a:buClrTx/>
              <a:buSzTx/>
              <a:buFontTx/>
              <a:buNone/>
              <a:tabLst/>
              <a:defRPr/>
            </a:pPr>
            <a:r>
              <a:rPr kumimoji="1" lang="ja-JP" altLang="en-US" sz="1200" kern="0">
                <a:solidFill>
                  <a:prstClr val="black"/>
                </a:solidFill>
              </a:rPr>
              <a:t>例）利用者アンケートの実施</a:t>
            </a:r>
            <a:endParaRPr kumimoji="1" lang="en-US" altLang="ja-JP" sz="1200" kern="0">
              <a:solidFill>
                <a:prstClr val="black"/>
              </a:solidFill>
            </a:endParaRPr>
          </a:p>
        </p:txBody>
      </p:sp>
      <p:sp>
        <p:nvSpPr>
          <p:cNvPr id="13" name="ホームベース 20">
            <a:extLst>
              <a:ext uri="{FF2B5EF4-FFF2-40B4-BE49-F238E27FC236}">
                <a16:creationId xmlns:a16="http://schemas.microsoft.com/office/drawing/2014/main" id="{D2FB7584-C3E2-86E4-F784-2A23D786EBCA}"/>
              </a:ext>
            </a:extLst>
          </p:cNvPr>
          <p:cNvSpPr/>
          <p:nvPr/>
        </p:nvSpPr>
        <p:spPr bwMode="gray">
          <a:xfrm>
            <a:off x="3374843" y="3028998"/>
            <a:ext cx="1140305" cy="412724"/>
          </a:xfrm>
          <a:prstGeom prst="homePlate">
            <a:avLst>
              <a:gd name="adj" fmla="val 24165"/>
            </a:avLst>
          </a:prstGeom>
          <a:solidFill>
            <a:schemeClr val="bg1">
              <a:lumMod val="95000"/>
            </a:schemeClr>
          </a:solidFill>
          <a:ln w="9525">
            <a:solidFill>
              <a:srgbClr val="A7A8AA"/>
            </a:solidFill>
            <a:miter lim="800000"/>
            <a:headEnd/>
            <a:tailEnd/>
          </a:ln>
          <a:effectLst>
            <a:outerShdw blurRad="50800" dist="38100" dir="8100000" algn="tr" rotWithShape="0">
              <a:prstClr val="black">
                <a:alpha val="40000"/>
              </a:prstClr>
            </a:outerShdw>
          </a:effectLst>
        </p:spPr>
        <p:txBody>
          <a:bodyPr wrap="none" lIns="72000" tIns="72000" rIns="72000" bIns="72000" rtlCol="0" anchor="ctr"/>
          <a:lstStyle/>
          <a:p>
            <a:pPr marL="0" marR="0" lvl="0" indent="0" algn="ctr" defTabSz="762000" eaLnBrk="0" fontAlgn="auto" latinLnBrk="0" hangingPunct="0">
              <a:lnSpc>
                <a:spcPct val="100000"/>
              </a:lnSpc>
              <a:spcBef>
                <a:spcPts val="0"/>
              </a:spcBef>
              <a:spcAft>
                <a:spcPts val="0"/>
              </a:spcAft>
              <a:buClrTx/>
              <a:buSzTx/>
              <a:buFontTx/>
              <a:buNone/>
              <a:tabLst/>
              <a:defRPr/>
            </a:pPr>
            <a:r>
              <a:rPr kumimoji="1" lang="en-US" altLang="ja-JP" sz="1200" kern="0">
                <a:solidFill>
                  <a:prstClr val="black"/>
                </a:solidFill>
              </a:rPr>
              <a:t>×××</a:t>
            </a:r>
          </a:p>
        </p:txBody>
      </p:sp>
      <p:sp>
        <p:nvSpPr>
          <p:cNvPr id="14" name="ホームベース 20">
            <a:extLst>
              <a:ext uri="{FF2B5EF4-FFF2-40B4-BE49-F238E27FC236}">
                <a16:creationId xmlns:a16="http://schemas.microsoft.com/office/drawing/2014/main" id="{3090B75A-59C6-D185-91CF-A55D52042C97}"/>
              </a:ext>
            </a:extLst>
          </p:cNvPr>
          <p:cNvSpPr/>
          <p:nvPr/>
        </p:nvSpPr>
        <p:spPr bwMode="gray">
          <a:xfrm>
            <a:off x="4104146" y="4058432"/>
            <a:ext cx="1140305" cy="412724"/>
          </a:xfrm>
          <a:prstGeom prst="homePlate">
            <a:avLst>
              <a:gd name="adj" fmla="val 24165"/>
            </a:avLst>
          </a:prstGeom>
          <a:solidFill>
            <a:schemeClr val="bg1">
              <a:lumMod val="95000"/>
            </a:schemeClr>
          </a:solidFill>
          <a:ln w="9525">
            <a:solidFill>
              <a:srgbClr val="A7A8AA"/>
            </a:solidFill>
            <a:miter lim="800000"/>
            <a:headEnd/>
            <a:tailEnd/>
          </a:ln>
          <a:effectLst>
            <a:outerShdw blurRad="50800" dist="38100" dir="8100000" algn="tr" rotWithShape="0">
              <a:prstClr val="black">
                <a:alpha val="40000"/>
              </a:prstClr>
            </a:outerShdw>
          </a:effectLst>
        </p:spPr>
        <p:txBody>
          <a:bodyPr wrap="none" lIns="72000" tIns="72000" rIns="72000" bIns="72000" rtlCol="0" anchor="ctr"/>
          <a:lstStyle/>
          <a:p>
            <a:pPr marL="0" marR="0" lvl="0" indent="0" algn="ctr" defTabSz="762000" eaLnBrk="0" fontAlgn="auto" latinLnBrk="0" hangingPunct="0">
              <a:lnSpc>
                <a:spcPct val="100000"/>
              </a:lnSpc>
              <a:spcBef>
                <a:spcPts val="0"/>
              </a:spcBef>
              <a:spcAft>
                <a:spcPts val="0"/>
              </a:spcAft>
              <a:buClrTx/>
              <a:buSzTx/>
              <a:buFontTx/>
              <a:buNone/>
              <a:tabLst/>
              <a:defRPr/>
            </a:pPr>
            <a:r>
              <a:rPr kumimoji="1" lang="en-US" altLang="ja-JP" sz="1200" kern="0">
                <a:solidFill>
                  <a:prstClr val="black"/>
                </a:solidFill>
              </a:rPr>
              <a:t>×××</a:t>
            </a:r>
          </a:p>
        </p:txBody>
      </p:sp>
      <p:sp>
        <p:nvSpPr>
          <p:cNvPr id="15" name="ホームベース 20">
            <a:extLst>
              <a:ext uri="{FF2B5EF4-FFF2-40B4-BE49-F238E27FC236}">
                <a16:creationId xmlns:a16="http://schemas.microsoft.com/office/drawing/2014/main" id="{847C2C46-0D4F-F606-70AF-2E49F2B1EB6B}"/>
              </a:ext>
            </a:extLst>
          </p:cNvPr>
          <p:cNvSpPr/>
          <p:nvPr/>
        </p:nvSpPr>
        <p:spPr bwMode="gray">
          <a:xfrm>
            <a:off x="6740680" y="5904469"/>
            <a:ext cx="1140305" cy="412724"/>
          </a:xfrm>
          <a:prstGeom prst="homePlate">
            <a:avLst>
              <a:gd name="adj" fmla="val 24165"/>
            </a:avLst>
          </a:prstGeom>
          <a:solidFill>
            <a:schemeClr val="bg1">
              <a:lumMod val="95000"/>
            </a:schemeClr>
          </a:solidFill>
          <a:ln w="9525">
            <a:solidFill>
              <a:srgbClr val="A7A8AA"/>
            </a:solidFill>
            <a:miter lim="800000"/>
            <a:headEnd/>
            <a:tailEnd/>
          </a:ln>
          <a:effectLst>
            <a:outerShdw blurRad="50800" dist="38100" dir="8100000" algn="tr" rotWithShape="0">
              <a:prstClr val="black">
                <a:alpha val="40000"/>
              </a:prstClr>
            </a:outerShdw>
          </a:effectLst>
        </p:spPr>
        <p:txBody>
          <a:bodyPr wrap="none" lIns="72000" tIns="72000" rIns="72000" bIns="72000" rtlCol="0" anchor="ctr"/>
          <a:lstStyle/>
          <a:p>
            <a:pPr marL="0" marR="0" lvl="0" indent="0" algn="ctr" defTabSz="762000" eaLnBrk="0" fontAlgn="auto" latinLnBrk="0" hangingPunct="0">
              <a:lnSpc>
                <a:spcPct val="100000"/>
              </a:lnSpc>
              <a:spcBef>
                <a:spcPts val="0"/>
              </a:spcBef>
              <a:spcAft>
                <a:spcPts val="0"/>
              </a:spcAft>
              <a:buClrTx/>
              <a:buSzTx/>
              <a:buFontTx/>
              <a:buNone/>
              <a:tabLst/>
              <a:defRPr/>
            </a:pPr>
            <a:r>
              <a:rPr kumimoji="1" lang="en-US" altLang="ja-JP" sz="1200" kern="0">
                <a:solidFill>
                  <a:prstClr val="black"/>
                </a:solidFill>
              </a:rPr>
              <a:t>×××</a:t>
            </a:r>
          </a:p>
        </p:txBody>
      </p:sp>
      <p:sp>
        <p:nvSpPr>
          <p:cNvPr id="16" name="ホームベース 20">
            <a:extLst>
              <a:ext uri="{FF2B5EF4-FFF2-40B4-BE49-F238E27FC236}">
                <a16:creationId xmlns:a16="http://schemas.microsoft.com/office/drawing/2014/main" id="{F8A85648-5FB9-406C-6B47-99C79120274A}"/>
              </a:ext>
            </a:extLst>
          </p:cNvPr>
          <p:cNvSpPr/>
          <p:nvPr/>
        </p:nvSpPr>
        <p:spPr bwMode="gray">
          <a:xfrm>
            <a:off x="4515148" y="3429000"/>
            <a:ext cx="1140305" cy="412724"/>
          </a:xfrm>
          <a:prstGeom prst="homePlate">
            <a:avLst>
              <a:gd name="adj" fmla="val 24165"/>
            </a:avLst>
          </a:prstGeom>
          <a:solidFill>
            <a:schemeClr val="bg1">
              <a:lumMod val="95000"/>
            </a:schemeClr>
          </a:solidFill>
          <a:ln w="9525">
            <a:solidFill>
              <a:srgbClr val="A7A8AA"/>
            </a:solidFill>
            <a:miter lim="800000"/>
            <a:headEnd/>
            <a:tailEnd/>
          </a:ln>
          <a:effectLst>
            <a:outerShdw blurRad="50800" dist="38100" dir="8100000" algn="tr" rotWithShape="0">
              <a:prstClr val="black">
                <a:alpha val="40000"/>
              </a:prstClr>
            </a:outerShdw>
          </a:effectLst>
        </p:spPr>
        <p:txBody>
          <a:bodyPr wrap="none" lIns="72000" tIns="72000" rIns="72000" bIns="72000" rtlCol="0" anchor="ctr"/>
          <a:lstStyle/>
          <a:p>
            <a:pPr marL="0" marR="0" lvl="0" indent="0" algn="ctr" defTabSz="762000" eaLnBrk="0" fontAlgn="auto" latinLnBrk="0" hangingPunct="0">
              <a:lnSpc>
                <a:spcPct val="100000"/>
              </a:lnSpc>
              <a:spcBef>
                <a:spcPts val="0"/>
              </a:spcBef>
              <a:spcAft>
                <a:spcPts val="0"/>
              </a:spcAft>
              <a:buClrTx/>
              <a:buSzTx/>
              <a:buFontTx/>
              <a:buNone/>
              <a:tabLst/>
              <a:defRPr/>
            </a:pPr>
            <a:r>
              <a:rPr kumimoji="1" lang="en-US" altLang="ja-JP" sz="1200" kern="0">
                <a:solidFill>
                  <a:prstClr val="black"/>
                </a:solidFill>
              </a:rPr>
              <a:t>×××</a:t>
            </a:r>
          </a:p>
        </p:txBody>
      </p:sp>
      <p:sp>
        <p:nvSpPr>
          <p:cNvPr id="17" name="テキスト ボックス 16">
            <a:extLst>
              <a:ext uri="{FF2B5EF4-FFF2-40B4-BE49-F238E27FC236}">
                <a16:creationId xmlns:a16="http://schemas.microsoft.com/office/drawing/2014/main" id="{2D2BF8F8-DC02-41F1-6BC7-04414CD13E91}"/>
              </a:ext>
            </a:extLst>
          </p:cNvPr>
          <p:cNvSpPr txBox="1"/>
          <p:nvPr/>
        </p:nvSpPr>
        <p:spPr>
          <a:xfrm>
            <a:off x="7470806" y="566100"/>
            <a:ext cx="2019269" cy="468000"/>
          </a:xfrm>
          <a:prstGeom prst="rect">
            <a:avLst/>
          </a:prstGeom>
          <a:solidFill>
            <a:schemeClr val="bg1"/>
          </a:solidFill>
          <a:ln w="6350">
            <a:solidFill>
              <a:schemeClr val="bg1">
                <a:lumMod val="65000"/>
              </a:schemeClr>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marR="0" lvl="0" indent="0" algn="ctr" defTabSz="762000" rtl="0" eaLnBrk="0" fontAlgn="base" latinLnBrk="0" hangingPunct="0">
              <a:lnSpc>
                <a:spcPct val="106000"/>
              </a:lnSpc>
              <a:spcBef>
                <a:spcPts val="0"/>
              </a:spcBef>
              <a:spcAft>
                <a:spcPct val="0"/>
              </a:spcAft>
              <a:buClrTx/>
              <a:buSzTx/>
              <a:buFont typeface="Arial" panose="020B0604020202020204" pitchFamily="34" charset="0"/>
              <a:buNone/>
              <a:tabLst/>
              <a:defRPr/>
            </a:pPr>
            <a:r>
              <a:rPr kumimoji="1" lang="ja-JP" altLang="en-US" sz="1400" b="1">
                <a:latin typeface="Meiryo UI" panose="020B0604030504040204" pitchFamily="50" charset="-128"/>
                <a:ea typeface="Meiryo UI" panose="020B0604030504040204" pitchFamily="50" charset="-128"/>
              </a:rPr>
              <a:t>検証の有効性・実現性</a:t>
            </a:r>
            <a:endParaRPr kumimoji="1" lang="en-US" altLang="ja-JP" sz="1400" b="1" i="0" u="none" strike="noStrike" kern="1200" cap="none" spc="0" normalizeH="0" baseline="0" noProof="0">
              <a:ln>
                <a:noFill/>
              </a:ln>
              <a:effectLst/>
              <a:uLnTx/>
              <a:uFillTx/>
              <a:latin typeface="+mn-ea"/>
              <a:cs typeface="Arial" charset="0"/>
            </a:endParaRPr>
          </a:p>
        </p:txBody>
      </p:sp>
      <p:sp>
        <p:nvSpPr>
          <p:cNvPr id="18" name="テキスト ボックス 17">
            <a:extLst>
              <a:ext uri="{FF2B5EF4-FFF2-40B4-BE49-F238E27FC236}">
                <a16:creationId xmlns:a16="http://schemas.microsoft.com/office/drawing/2014/main" id="{86275792-FA9D-01C1-C68C-ACA7577346F5}"/>
              </a:ext>
            </a:extLst>
          </p:cNvPr>
          <p:cNvSpPr txBox="1"/>
          <p:nvPr/>
        </p:nvSpPr>
        <p:spPr>
          <a:xfrm>
            <a:off x="6392333" y="566100"/>
            <a:ext cx="1078473" cy="468000"/>
          </a:xfrm>
          <a:prstGeom prst="rect">
            <a:avLst/>
          </a:prstGeom>
          <a:solidFill>
            <a:schemeClr val="bg1">
              <a:lumMod val="65000"/>
            </a:schemeClr>
          </a:solidFill>
          <a:ln w="6350">
            <a:solidFill>
              <a:schemeClr val="bg1">
                <a:lumMod val="65000"/>
              </a:schemeClr>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marR="0" lvl="0" indent="0" algn="ctr" defTabSz="762000" rtl="0" eaLnBrk="0" fontAlgn="base" latinLnBrk="0" hangingPunct="0">
              <a:lnSpc>
                <a:spcPct val="106000"/>
              </a:lnSpc>
              <a:spcBef>
                <a:spcPts val="0"/>
              </a:spcBef>
              <a:spcAft>
                <a:spcPct val="0"/>
              </a:spcAft>
              <a:buClrTx/>
              <a:buSzTx/>
              <a:buFont typeface="Arial" panose="020B0604020202020204" pitchFamily="34" charset="0"/>
              <a:buNone/>
              <a:tabLst/>
              <a:defRPr/>
            </a:pPr>
            <a:r>
              <a:rPr kumimoji="1" lang="ja-JP" altLang="en-US" sz="1400" b="1" i="0" u="none" strike="noStrike" kern="1200" cap="none" spc="0" normalizeH="0" baseline="0" noProof="0">
                <a:ln>
                  <a:noFill/>
                </a:ln>
                <a:solidFill>
                  <a:prstClr val="white"/>
                </a:solidFill>
                <a:effectLst/>
                <a:uLnTx/>
                <a:uFillTx/>
                <a:latin typeface="+mn-ea"/>
                <a:cs typeface="Arial" charset="0"/>
              </a:rPr>
              <a:t>審査の観点</a:t>
            </a:r>
          </a:p>
        </p:txBody>
      </p:sp>
      <p:sp>
        <p:nvSpPr>
          <p:cNvPr id="7" name="正方形/長方形 6">
            <a:extLst>
              <a:ext uri="{FF2B5EF4-FFF2-40B4-BE49-F238E27FC236}">
                <a16:creationId xmlns:a16="http://schemas.microsoft.com/office/drawing/2014/main" id="{C114591B-4462-5B19-04A8-B618CD7206BC}"/>
              </a:ext>
            </a:extLst>
          </p:cNvPr>
          <p:cNvSpPr/>
          <p:nvPr/>
        </p:nvSpPr>
        <p:spPr bwMode="gray">
          <a:xfrm>
            <a:off x="2723005" y="262604"/>
            <a:ext cx="3620124" cy="663203"/>
          </a:xfrm>
          <a:prstGeom prst="rect">
            <a:avLst/>
          </a:prstGeom>
          <a:solidFill>
            <a:schemeClr val="accent1"/>
          </a:solidFill>
          <a:ln w="12700" algn="ctr">
            <a:solidFill>
              <a:schemeClr val="accent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rPr>
              <a:t>短期集中</a:t>
            </a:r>
            <a:r>
              <a:rPr kumimoji="1" lang="ja-JP" altLang="en-US" sz="1400" b="1" i="0" u="none" strike="noStrike" kern="1200" cap="none" spc="0" normalizeH="0" baseline="0" noProof="0">
                <a:ln>
                  <a:noFill/>
                </a:ln>
                <a:solidFill>
                  <a:schemeClr val="bg1"/>
                </a:solidFill>
                <a:effectLst/>
                <a:uLnTx/>
                <a:uFillTx/>
                <a:latin typeface="+mn-lt"/>
                <a:ea typeface="+mn-ea"/>
                <a:cs typeface="+mn-cs"/>
              </a:rPr>
              <a:t>コースに応募の方はコチラを作成ください</a:t>
            </a:r>
            <a:endParaRPr kumimoji="1" lang="en-US" altLang="ja-JP" sz="1400" b="1" i="0" u="none" strike="noStrike" kern="1200" cap="none" spc="0" normalizeH="0" baseline="0" noProof="0">
              <a:ln>
                <a:noFill/>
              </a:ln>
              <a:solidFill>
                <a:schemeClr val="bg1"/>
              </a:solidFill>
              <a:effectLst/>
              <a:uLnTx/>
              <a:uFillTx/>
              <a:latin typeface="+mn-lt"/>
              <a:ea typeface="+mn-ea"/>
              <a:cs typeface="+mn-cs"/>
            </a:endParaRPr>
          </a:p>
          <a:p>
            <a:pPr defTabSz="990564" eaLnBrk="1" fontAlgn="auto" hangingPunct="1">
              <a:spcBef>
                <a:spcPts val="0"/>
              </a:spcBef>
              <a:spcAft>
                <a:spcPts val="0"/>
              </a:spcAft>
              <a:buSzPct val="100000"/>
            </a:pPr>
            <a:r>
              <a:rPr kumimoji="1" lang="ja-JP" altLang="en-US" sz="1400" b="1">
                <a:solidFill>
                  <a:schemeClr val="bg1"/>
                </a:solidFill>
                <a:latin typeface="+mn-lt"/>
              </a:rPr>
              <a:t>該当しないコースのスケジュールシートは削除ください</a:t>
            </a:r>
            <a:endParaRPr kumimoji="1" lang="ja-JP" altLang="en-US" sz="1400" b="1" i="0" u="none" strike="noStrike" kern="1200" cap="none" spc="0" normalizeH="0" baseline="0" noProof="0">
              <a:ln>
                <a:noFill/>
              </a:ln>
              <a:solidFill>
                <a:schemeClr val="bg1"/>
              </a:solidFill>
              <a:effectLst/>
              <a:uLnTx/>
              <a:uFillTx/>
              <a:latin typeface="+mn-lt"/>
              <a:ea typeface="+mn-ea"/>
              <a:cs typeface="+mn-cs"/>
            </a:endParaRPr>
          </a:p>
        </p:txBody>
      </p:sp>
      <p:cxnSp>
        <p:nvCxnSpPr>
          <p:cNvPr id="19" name="直線コネクタ 18">
            <a:extLst>
              <a:ext uri="{FF2B5EF4-FFF2-40B4-BE49-F238E27FC236}">
                <a16:creationId xmlns:a16="http://schemas.microsoft.com/office/drawing/2014/main" id="{C1D5441F-EAB3-1576-CE68-2BD792D0AF53}"/>
              </a:ext>
            </a:extLst>
          </p:cNvPr>
          <p:cNvCxnSpPr>
            <a:cxnSpLocks/>
          </p:cNvCxnSpPr>
          <p:nvPr/>
        </p:nvCxnSpPr>
        <p:spPr bwMode="gray">
          <a:xfrm>
            <a:off x="7757410" y="2106118"/>
            <a:ext cx="0" cy="4571882"/>
          </a:xfrm>
          <a:prstGeom prst="line">
            <a:avLst/>
          </a:prstGeom>
          <a:ln w="19050">
            <a:solidFill>
              <a:srgbClr val="FF0000"/>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02232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フッター プレースホルダー 1">
            <a:extLst>
              <a:ext uri="{FF2B5EF4-FFF2-40B4-BE49-F238E27FC236}">
                <a16:creationId xmlns:a16="http://schemas.microsoft.com/office/drawing/2014/main" id="{4DE6A437-0423-06D8-2D6B-270F9D40E49B}"/>
              </a:ext>
            </a:extLst>
          </p:cNvPr>
          <p:cNvSpPr>
            <a:spLocks noGrp="1"/>
          </p:cNvSpPr>
          <p:nvPr>
            <p:ph type="ftr" sz="quarter" idx="10"/>
          </p:nvPr>
        </p:nvSpPr>
        <p:spPr/>
        <p:txBody>
          <a:bodyPr/>
          <a:lstStyle/>
          <a:p>
            <a:pPr fontAlgn="auto">
              <a:spcBef>
                <a:spcPts val="0"/>
              </a:spcBef>
              <a:spcAft>
                <a:spcPts val="0"/>
              </a:spcAft>
            </a:pPr>
            <a:r>
              <a:rPr kumimoji="1" lang="en-US" altLang="ja-JP"/>
              <a:t>PoC Ground</a:t>
            </a:r>
            <a:r>
              <a:rPr kumimoji="1" lang="ja-JP" altLang="en-US"/>
              <a:t> </a:t>
            </a:r>
            <a:r>
              <a:rPr kumimoji="1" lang="en-US" altLang="ja-JP"/>
              <a:t>Tokyo</a:t>
            </a:r>
            <a:endParaRPr kumimoji="1" lang="en-GB" altLang="en-GB"/>
          </a:p>
        </p:txBody>
      </p:sp>
      <p:sp>
        <p:nvSpPr>
          <p:cNvPr id="3" name="スライド番号プレースホルダー 2">
            <a:extLst>
              <a:ext uri="{FF2B5EF4-FFF2-40B4-BE49-F238E27FC236}">
                <a16:creationId xmlns:a16="http://schemas.microsoft.com/office/drawing/2014/main" id="{CC3DA0DD-9FE8-547E-D0B7-DF933A893B66}"/>
              </a:ext>
            </a:extLst>
          </p:cNvPr>
          <p:cNvSpPr>
            <a:spLocks noGrp="1"/>
          </p:cNvSpPr>
          <p:nvPr>
            <p:ph type="sldNum" sz="quarter" idx="11"/>
          </p:nvPr>
        </p:nvSpPr>
        <p:spPr/>
        <p:txBody>
          <a:bodyPr/>
          <a:lstStyle/>
          <a:p>
            <a:fld id="{AA5FCFE5-FE56-4EF1-80A8-07776887C2A1}" type="slidenum">
              <a:rPr lang="ja-JP" altLang="en-US" smtClean="0"/>
              <a:pPr/>
              <a:t>11</a:t>
            </a:fld>
            <a:endParaRPr lang="ja-JP" altLang="en-US"/>
          </a:p>
        </p:txBody>
      </p:sp>
      <p:sp>
        <p:nvSpPr>
          <p:cNvPr id="4" name="テキスト プレースホルダー 3">
            <a:extLst>
              <a:ext uri="{FF2B5EF4-FFF2-40B4-BE49-F238E27FC236}">
                <a16:creationId xmlns:a16="http://schemas.microsoft.com/office/drawing/2014/main" id="{190AF725-75CE-964B-BCAA-D7396B5F829A}"/>
              </a:ext>
            </a:extLst>
          </p:cNvPr>
          <p:cNvSpPr>
            <a:spLocks noGrp="1"/>
          </p:cNvSpPr>
          <p:nvPr>
            <p:ph type="body" sz="quarter" idx="15"/>
          </p:nvPr>
        </p:nvSpPr>
        <p:spPr/>
        <p:txBody>
          <a:bodyPr/>
          <a:lstStyle/>
          <a:p>
            <a:r>
              <a:rPr kumimoji="1" lang="ja-JP" altLang="en-US"/>
              <a:t>今後の社会実装に向けたアクションプラン</a:t>
            </a:r>
          </a:p>
        </p:txBody>
      </p:sp>
      <p:sp>
        <p:nvSpPr>
          <p:cNvPr id="5" name="タイトル 4">
            <a:extLst>
              <a:ext uri="{FF2B5EF4-FFF2-40B4-BE49-F238E27FC236}">
                <a16:creationId xmlns:a16="http://schemas.microsoft.com/office/drawing/2014/main" id="{C0D49A1C-4D1D-30A0-7B37-C8FC833812C9}"/>
              </a:ext>
            </a:extLst>
          </p:cNvPr>
          <p:cNvSpPr>
            <a:spLocks noGrp="1"/>
          </p:cNvSpPr>
          <p:nvPr>
            <p:ph type="title"/>
          </p:nvPr>
        </p:nvSpPr>
        <p:spPr/>
        <p:txBody>
          <a:bodyPr/>
          <a:lstStyle/>
          <a:p>
            <a:r>
              <a:rPr kumimoji="1" lang="ja-JP" altLang="en-US"/>
              <a:t>７．社会実装に向けたアクションプラン</a:t>
            </a:r>
          </a:p>
        </p:txBody>
      </p:sp>
      <p:graphicFrame>
        <p:nvGraphicFramePr>
          <p:cNvPr id="7" name="表 28">
            <a:extLst>
              <a:ext uri="{FF2B5EF4-FFF2-40B4-BE49-F238E27FC236}">
                <a16:creationId xmlns:a16="http://schemas.microsoft.com/office/drawing/2014/main" id="{20B8A085-19AE-A22A-D83E-4DC4EE6754EF}"/>
              </a:ext>
            </a:extLst>
          </p:cNvPr>
          <p:cNvGraphicFramePr/>
          <p:nvPr/>
        </p:nvGraphicFramePr>
        <p:xfrm>
          <a:off x="415925" y="1484313"/>
          <a:ext cx="9074155" cy="5104869"/>
        </p:xfrm>
        <a:graphic>
          <a:graphicData uri="http://schemas.openxmlformats.org/drawingml/2006/table">
            <a:tbl>
              <a:tblPr/>
              <a:tblGrid>
                <a:gridCol w="1412875">
                  <a:extLst>
                    <a:ext uri="{9D8B030D-6E8A-4147-A177-3AD203B41FA5}">
                      <a16:colId xmlns:a16="http://schemas.microsoft.com/office/drawing/2014/main" val="3458151589"/>
                    </a:ext>
                  </a:extLst>
                </a:gridCol>
                <a:gridCol w="957660">
                  <a:extLst>
                    <a:ext uri="{9D8B030D-6E8A-4147-A177-3AD203B41FA5}">
                      <a16:colId xmlns:a16="http://schemas.microsoft.com/office/drawing/2014/main" val="3309018820"/>
                    </a:ext>
                  </a:extLst>
                </a:gridCol>
                <a:gridCol w="957660">
                  <a:extLst>
                    <a:ext uri="{9D8B030D-6E8A-4147-A177-3AD203B41FA5}">
                      <a16:colId xmlns:a16="http://schemas.microsoft.com/office/drawing/2014/main" val="4231662430"/>
                    </a:ext>
                  </a:extLst>
                </a:gridCol>
                <a:gridCol w="957660">
                  <a:extLst>
                    <a:ext uri="{9D8B030D-6E8A-4147-A177-3AD203B41FA5}">
                      <a16:colId xmlns:a16="http://schemas.microsoft.com/office/drawing/2014/main" val="19435886"/>
                    </a:ext>
                  </a:extLst>
                </a:gridCol>
                <a:gridCol w="957660">
                  <a:extLst>
                    <a:ext uri="{9D8B030D-6E8A-4147-A177-3AD203B41FA5}">
                      <a16:colId xmlns:a16="http://schemas.microsoft.com/office/drawing/2014/main" val="277399625"/>
                    </a:ext>
                  </a:extLst>
                </a:gridCol>
                <a:gridCol w="957660">
                  <a:extLst>
                    <a:ext uri="{9D8B030D-6E8A-4147-A177-3AD203B41FA5}">
                      <a16:colId xmlns:a16="http://schemas.microsoft.com/office/drawing/2014/main" val="2515716039"/>
                    </a:ext>
                  </a:extLst>
                </a:gridCol>
                <a:gridCol w="957660">
                  <a:extLst>
                    <a:ext uri="{9D8B030D-6E8A-4147-A177-3AD203B41FA5}">
                      <a16:colId xmlns:a16="http://schemas.microsoft.com/office/drawing/2014/main" val="3288723189"/>
                    </a:ext>
                  </a:extLst>
                </a:gridCol>
                <a:gridCol w="957660">
                  <a:extLst>
                    <a:ext uri="{9D8B030D-6E8A-4147-A177-3AD203B41FA5}">
                      <a16:colId xmlns:a16="http://schemas.microsoft.com/office/drawing/2014/main" val="2718554317"/>
                    </a:ext>
                  </a:extLst>
                </a:gridCol>
                <a:gridCol w="957660">
                  <a:extLst>
                    <a:ext uri="{9D8B030D-6E8A-4147-A177-3AD203B41FA5}">
                      <a16:colId xmlns:a16="http://schemas.microsoft.com/office/drawing/2014/main" val="2465150095"/>
                    </a:ext>
                  </a:extLst>
                </a:gridCol>
              </a:tblGrid>
              <a:tr h="250644">
                <a:tc rowSpan="2">
                  <a:txBody>
                    <a:bodyPr/>
                    <a:lstStyle/>
                    <a:p>
                      <a:pPr marL="0" algn="ctr" defTabSz="990564" rtl="0" eaLnBrk="1" latinLnBrk="0" hangingPunct="1">
                        <a:lnSpc>
                          <a:spcPct val="105999"/>
                        </a:lnSpc>
                        <a:defRPr sz="1800"/>
                      </a:pPr>
                      <a:r>
                        <a:rPr kumimoji="1" lang="ja-JP" altLang="en-US" sz="1100" b="1" kern="1200">
                          <a:solidFill>
                            <a:schemeClr val="bg1"/>
                          </a:solidFill>
                          <a:latin typeface="+mn-ea"/>
                          <a:ea typeface="+mn-ea"/>
                          <a:cs typeface="+mn-cs"/>
                        </a:rPr>
                        <a:t>取組内容</a:t>
                      </a:r>
                      <a:endParaRPr kumimoji="1" sz="1100" b="1" kern="1200">
                        <a:solidFill>
                          <a:schemeClr val="bg1"/>
                        </a:solidFill>
                        <a:latin typeface="+mn-ea"/>
                        <a:ea typeface="+mn-ea"/>
                        <a:cs typeface="+mn-cs"/>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tc gridSpan="4">
                  <a:txBody>
                    <a:bodyPr/>
                    <a:lstStyle/>
                    <a:p>
                      <a:pPr marL="0" algn="ctr" defTabSz="990564" rtl="0" eaLnBrk="1" latinLnBrk="0" hangingPunct="1">
                        <a:lnSpc>
                          <a:spcPct val="105999"/>
                        </a:lnSpc>
                        <a:defRPr sz="1800"/>
                      </a:pPr>
                      <a:r>
                        <a:rPr kumimoji="1" lang="en-US" altLang="ja-JP" sz="1100" b="1" kern="1200">
                          <a:solidFill>
                            <a:schemeClr val="bg1"/>
                          </a:solidFill>
                          <a:latin typeface="+mn-ea"/>
                          <a:ea typeface="+mn-ea"/>
                          <a:cs typeface="+mn-cs"/>
                        </a:rPr>
                        <a:t>2026</a:t>
                      </a:r>
                      <a:r>
                        <a:rPr kumimoji="1" lang="ja-JP" altLang="en-US" sz="1100" b="1" kern="1200">
                          <a:solidFill>
                            <a:schemeClr val="bg1"/>
                          </a:solidFill>
                          <a:latin typeface="+mn-ea"/>
                          <a:ea typeface="+mn-ea"/>
                          <a:cs typeface="+mn-cs"/>
                        </a:rPr>
                        <a:t>年</a:t>
                      </a: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tc hMerge="1">
                  <a:txBody>
                    <a:bodyPr/>
                    <a:lstStyle/>
                    <a:p>
                      <a:endParaRPr kumimoji="1" lang="ja-JP" altLang="en-US"/>
                    </a:p>
                  </a:txBody>
                  <a:tcPr/>
                </a:tc>
                <a:tc hMerge="1">
                  <a:txBody>
                    <a:bodyPr/>
                    <a:lstStyle/>
                    <a:p>
                      <a:endParaRPr kumimoji="1" lang="ja-JP" altLang="en-US"/>
                    </a:p>
                  </a:txBody>
                  <a:tcPr>
                    <a:lnL w="12700" cap="flat" cmpd="sng" algn="ctr">
                      <a:solidFill>
                        <a:schemeClr val="bg1"/>
                      </a:solidFill>
                      <a:prstDash val="solid"/>
                      <a:round/>
                      <a:headEnd type="none" w="med" len="med"/>
                      <a:tailEnd type="none" w="med" len="med"/>
                    </a:lnL>
                  </a:tcPr>
                </a:tc>
                <a:tc hMerge="1">
                  <a:txBody>
                    <a:bodyPr/>
                    <a:lstStyle/>
                    <a:p>
                      <a:endParaRPr kumimoji="1" lang="ja-JP" altLang="en-US"/>
                    </a:p>
                  </a:txBody>
                  <a:tcPr/>
                </a:tc>
                <a:tc gridSpan="4">
                  <a:txBody>
                    <a:bodyPr/>
                    <a:lstStyle/>
                    <a:p>
                      <a:pPr marL="0" algn="ctr" defTabSz="990564" rtl="0" eaLnBrk="1" latinLnBrk="0" hangingPunct="1">
                        <a:lnSpc>
                          <a:spcPct val="105999"/>
                        </a:lnSpc>
                        <a:defRPr sz="1800"/>
                      </a:pPr>
                      <a:r>
                        <a:rPr kumimoji="1" lang="en-US" altLang="ja-JP" sz="1100" b="1" kern="1200">
                          <a:solidFill>
                            <a:schemeClr val="bg1"/>
                          </a:solidFill>
                          <a:latin typeface="+mn-ea"/>
                          <a:ea typeface="+mn-ea"/>
                          <a:cs typeface="+mn-cs"/>
                        </a:rPr>
                        <a:t>2027</a:t>
                      </a:r>
                      <a:r>
                        <a:rPr kumimoji="1" lang="ja-JP" altLang="en-US" sz="1100" b="1" kern="1200">
                          <a:solidFill>
                            <a:schemeClr val="bg1"/>
                          </a:solidFill>
                          <a:latin typeface="+mn-ea"/>
                          <a:ea typeface="+mn-ea"/>
                          <a:cs typeface="+mn-cs"/>
                        </a:rPr>
                        <a:t>年</a:t>
                      </a: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250644">
                <a:tc vMerge="1">
                  <a:txBody>
                    <a:bodyPr/>
                    <a:lstStyle/>
                    <a:p>
                      <a:endParaRPr kumimoji="1" lang="ja-JP" altLang="en-US"/>
                    </a:p>
                  </a:txBody>
                  <a:tcPr>
                    <a:lnT w="12700" cap="flat" cmpd="sng" algn="ctr">
                      <a:solidFill>
                        <a:schemeClr val="bg1">
                          <a:lumMod val="75000"/>
                        </a:schemeClr>
                      </a:solidFill>
                      <a:prstDash val="solid"/>
                      <a:round/>
                      <a:headEnd type="none" w="med" len="med"/>
                      <a:tailEnd type="none" w="med" len="med"/>
                    </a:lnT>
                  </a:tcPr>
                </a:tc>
                <a:tc>
                  <a:txBody>
                    <a:bodyPr/>
                    <a:lstStyle/>
                    <a:p>
                      <a:pPr algn="ctr">
                        <a:lnSpc>
                          <a:spcPct val="105999"/>
                        </a:lnSpc>
                        <a:defRPr sz="1200">
                          <a:solidFill>
                            <a:srgbClr val="FFFFFF"/>
                          </a:solidFill>
                        </a:defRPr>
                      </a:pPr>
                      <a:r>
                        <a:rPr lang="en-US" altLang="ja-JP" sz="1100" b="1">
                          <a:solidFill>
                            <a:schemeClr val="bg1"/>
                          </a:solidFill>
                          <a:latin typeface="+mn-ea"/>
                          <a:ea typeface="+mn-ea"/>
                          <a:sym typeface="ＭＳ Ｐゴシック"/>
                        </a:rPr>
                        <a:t>1</a:t>
                      </a:r>
                      <a:r>
                        <a:rPr lang="en-US" sz="1100" b="1">
                          <a:solidFill>
                            <a:schemeClr val="bg1"/>
                          </a:solidFill>
                          <a:latin typeface="+mn-ea"/>
                          <a:ea typeface="+mn-ea"/>
                          <a:sym typeface="ＭＳ Ｐゴシック"/>
                        </a:rPr>
                        <a:t>Q</a:t>
                      </a:r>
                      <a:endParaRPr sz="1100" b="1">
                        <a:solidFill>
                          <a:schemeClr val="bg1"/>
                        </a:solidFill>
                        <a:latin typeface="+mn-ea"/>
                        <a:ea typeface="+mn-ea"/>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tc>
                  <a:txBody>
                    <a:bodyPr/>
                    <a:lstStyle/>
                    <a:p>
                      <a:pPr algn="ctr">
                        <a:lnSpc>
                          <a:spcPct val="105999"/>
                        </a:lnSpc>
                        <a:defRPr sz="1200">
                          <a:solidFill>
                            <a:srgbClr val="FFFFFF"/>
                          </a:solidFill>
                        </a:defRPr>
                      </a:pPr>
                      <a:r>
                        <a:rPr lang="en-US" altLang="ja-JP" sz="1100" b="1">
                          <a:solidFill>
                            <a:schemeClr val="bg1"/>
                          </a:solidFill>
                          <a:latin typeface="+mn-ea"/>
                          <a:ea typeface="+mn-ea"/>
                          <a:sym typeface="ＭＳ Ｐゴシック"/>
                        </a:rPr>
                        <a:t>2Q</a:t>
                      </a:r>
                      <a:endParaRPr sz="1100" b="1">
                        <a:solidFill>
                          <a:schemeClr val="bg1"/>
                        </a:solidFill>
                        <a:latin typeface="+mn-ea"/>
                        <a:ea typeface="+mn-ea"/>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tc>
                  <a:txBody>
                    <a:bodyPr/>
                    <a:lstStyle/>
                    <a:p>
                      <a:pPr algn="ctr">
                        <a:lnSpc>
                          <a:spcPct val="105999"/>
                        </a:lnSpc>
                        <a:defRPr sz="1200">
                          <a:solidFill>
                            <a:srgbClr val="FFFFFF"/>
                          </a:solidFill>
                        </a:defRPr>
                      </a:pPr>
                      <a:r>
                        <a:rPr lang="en-US" sz="1100" b="1">
                          <a:solidFill>
                            <a:schemeClr val="bg1"/>
                          </a:solidFill>
                          <a:latin typeface="+mn-ea"/>
                          <a:ea typeface="+mn-ea"/>
                          <a:sym typeface="ＭＳ Ｐゴシック"/>
                        </a:rPr>
                        <a:t>3Q</a:t>
                      </a:r>
                      <a:endParaRPr sz="1100" b="1">
                        <a:solidFill>
                          <a:schemeClr val="bg1"/>
                        </a:solidFill>
                        <a:latin typeface="+mn-ea"/>
                        <a:ea typeface="+mn-ea"/>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tc>
                  <a:txBody>
                    <a:bodyPr/>
                    <a:lstStyle/>
                    <a:p>
                      <a:pPr algn="ctr">
                        <a:lnSpc>
                          <a:spcPct val="105999"/>
                        </a:lnSpc>
                        <a:defRPr sz="1200">
                          <a:solidFill>
                            <a:srgbClr val="FFFFFF"/>
                          </a:solidFill>
                        </a:defRPr>
                      </a:pPr>
                      <a:r>
                        <a:rPr lang="en-US" sz="1100" b="1">
                          <a:solidFill>
                            <a:schemeClr val="bg1"/>
                          </a:solidFill>
                          <a:latin typeface="+mn-ea"/>
                          <a:ea typeface="+mn-ea"/>
                          <a:sym typeface="ＭＳ Ｐゴシック"/>
                        </a:rPr>
                        <a:t>4Q</a:t>
                      </a:r>
                      <a:endParaRPr sz="1100" b="1">
                        <a:solidFill>
                          <a:schemeClr val="bg1"/>
                        </a:solidFill>
                        <a:latin typeface="+mn-ea"/>
                        <a:ea typeface="+mn-ea"/>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tc>
                  <a:txBody>
                    <a:bodyPr/>
                    <a:lstStyle/>
                    <a:p>
                      <a:pPr algn="ctr">
                        <a:lnSpc>
                          <a:spcPct val="105999"/>
                        </a:lnSpc>
                        <a:defRPr sz="1200">
                          <a:solidFill>
                            <a:srgbClr val="FFFFFF"/>
                          </a:solidFill>
                        </a:defRPr>
                      </a:pPr>
                      <a:r>
                        <a:rPr lang="en-US" sz="1100" b="1">
                          <a:solidFill>
                            <a:schemeClr val="bg1"/>
                          </a:solidFill>
                          <a:latin typeface="+mn-ea"/>
                          <a:ea typeface="+mn-ea"/>
                          <a:sym typeface="ＭＳ Ｐゴシック"/>
                        </a:rPr>
                        <a:t>1Q</a:t>
                      </a:r>
                      <a:endParaRPr sz="1100" b="1">
                        <a:solidFill>
                          <a:schemeClr val="bg1"/>
                        </a:solidFill>
                        <a:latin typeface="+mn-ea"/>
                        <a:ea typeface="+mn-ea"/>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tc>
                  <a:txBody>
                    <a:bodyPr/>
                    <a:lstStyle/>
                    <a:p>
                      <a:pPr algn="ctr">
                        <a:lnSpc>
                          <a:spcPct val="105999"/>
                        </a:lnSpc>
                        <a:defRPr sz="1200">
                          <a:solidFill>
                            <a:srgbClr val="FFFFFF"/>
                          </a:solidFill>
                        </a:defRPr>
                      </a:pPr>
                      <a:r>
                        <a:rPr lang="en-US" sz="1100" b="1">
                          <a:solidFill>
                            <a:schemeClr val="bg1"/>
                          </a:solidFill>
                          <a:latin typeface="+mn-ea"/>
                          <a:ea typeface="+mn-ea"/>
                          <a:sym typeface="ＭＳ Ｐゴシック"/>
                        </a:rPr>
                        <a:t>2Q</a:t>
                      </a:r>
                      <a:endParaRPr sz="1100" b="1">
                        <a:solidFill>
                          <a:schemeClr val="bg1"/>
                        </a:solidFill>
                        <a:latin typeface="+mn-ea"/>
                        <a:ea typeface="+mn-ea"/>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tc>
                  <a:txBody>
                    <a:bodyPr/>
                    <a:lstStyle/>
                    <a:p>
                      <a:pPr algn="ctr">
                        <a:lnSpc>
                          <a:spcPct val="105999"/>
                        </a:lnSpc>
                        <a:defRPr sz="1200">
                          <a:solidFill>
                            <a:srgbClr val="FFFFFF"/>
                          </a:solidFill>
                        </a:defRPr>
                      </a:pPr>
                      <a:r>
                        <a:rPr lang="en-US" sz="1100" b="1">
                          <a:solidFill>
                            <a:schemeClr val="bg1"/>
                          </a:solidFill>
                          <a:latin typeface="+mn-ea"/>
                          <a:ea typeface="+mn-ea"/>
                          <a:sym typeface="ＭＳ Ｐゴシック"/>
                        </a:rPr>
                        <a:t>3Q</a:t>
                      </a:r>
                      <a:endParaRPr sz="1100" b="1">
                        <a:solidFill>
                          <a:schemeClr val="bg1"/>
                        </a:solidFill>
                        <a:latin typeface="+mn-ea"/>
                        <a:ea typeface="+mn-ea"/>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tc>
                  <a:txBody>
                    <a:bodyPr/>
                    <a:lstStyle/>
                    <a:p>
                      <a:pPr algn="ctr">
                        <a:lnSpc>
                          <a:spcPct val="105999"/>
                        </a:lnSpc>
                        <a:defRPr sz="1200">
                          <a:solidFill>
                            <a:srgbClr val="FFFFFF"/>
                          </a:solidFill>
                        </a:defRPr>
                      </a:pPr>
                      <a:r>
                        <a:rPr lang="en-US" sz="1100" b="1">
                          <a:solidFill>
                            <a:schemeClr val="bg1"/>
                          </a:solidFill>
                          <a:latin typeface="+mn-ea"/>
                          <a:ea typeface="+mn-ea"/>
                          <a:sym typeface="ＭＳ Ｐゴシック"/>
                        </a:rPr>
                        <a:t>4Q</a:t>
                      </a:r>
                      <a:endParaRPr sz="1100" b="1">
                        <a:solidFill>
                          <a:schemeClr val="bg1"/>
                        </a:solidFill>
                        <a:latin typeface="+mn-ea"/>
                        <a:ea typeface="+mn-ea"/>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extLst>
                  <a:ext uri="{0D108BD9-81ED-4DB2-BD59-A6C34878D82A}">
                    <a16:rowId xmlns:a16="http://schemas.microsoft.com/office/drawing/2014/main" val="1978973543"/>
                  </a:ext>
                </a:extLst>
              </a:tr>
              <a:tr h="1534527">
                <a:tc>
                  <a:txBody>
                    <a:bodyPr/>
                    <a:lstStyle/>
                    <a:p>
                      <a:pPr algn="ctr">
                        <a:lnSpc>
                          <a:spcPct val="105999"/>
                        </a:lnSpc>
                        <a:defRPr sz="1200"/>
                      </a:pPr>
                      <a:r>
                        <a:rPr lang="ja-JP" altLang="en-US" sz="1100" b="1">
                          <a:solidFill>
                            <a:schemeClr val="tx1"/>
                          </a:solidFill>
                          <a:latin typeface="+mn-ea"/>
                          <a:ea typeface="+mn-ea"/>
                        </a:rPr>
                        <a:t>顧客獲得に向けた</a:t>
                      </a:r>
                      <a:endParaRPr lang="en-US" altLang="ja-JP" sz="1100" b="1">
                        <a:solidFill>
                          <a:schemeClr val="tx1"/>
                        </a:solidFill>
                        <a:latin typeface="+mn-ea"/>
                        <a:ea typeface="+mn-ea"/>
                      </a:endParaRPr>
                    </a:p>
                    <a:p>
                      <a:pPr algn="ctr">
                        <a:lnSpc>
                          <a:spcPct val="105999"/>
                        </a:lnSpc>
                        <a:defRPr sz="1200"/>
                      </a:pPr>
                      <a:r>
                        <a:rPr lang="ja-JP" altLang="en-US" sz="1100" b="1">
                          <a:solidFill>
                            <a:schemeClr val="tx1"/>
                          </a:solidFill>
                          <a:latin typeface="+mn-ea"/>
                          <a:ea typeface="+mn-ea"/>
                        </a:rPr>
                        <a:t>アクション</a:t>
                      </a:r>
                      <a:endParaRPr lang="en-US" altLang="ja-JP" sz="1100" b="1">
                        <a:solidFill>
                          <a:schemeClr val="tx1"/>
                        </a:solidFill>
                        <a:latin typeface="+mn-ea"/>
                        <a:ea typeface="+mn-ea"/>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a:solidFill>
                          <a:schemeClr val="tx1"/>
                        </a:solidFill>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a:solidFill>
                          <a:schemeClr val="tx1"/>
                        </a:solidFill>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a:solidFill>
                          <a:schemeClr val="tx1"/>
                        </a:solidFill>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a:solidFill>
                          <a:schemeClr val="tx1"/>
                        </a:solidFill>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a:solidFill>
                          <a:schemeClr val="tx1"/>
                        </a:solidFill>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a:solidFill>
                          <a:schemeClr val="tx1"/>
                        </a:solidFill>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a:solidFill>
                          <a:schemeClr val="tx1"/>
                        </a:solidFill>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a:solidFill>
                          <a:schemeClr val="tx1"/>
                        </a:solidFill>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66577392"/>
                  </a:ext>
                </a:extLst>
              </a:tr>
              <a:tr h="1534527">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r>
                        <a:rPr kumimoji="1" lang="ja-JP" altLang="en-US" sz="1100" b="1" i="0" u="none" strike="noStrike" kern="1200" cap="none" spc="0" normalizeH="0" baseline="0" noProof="0">
                          <a:ln>
                            <a:noFill/>
                          </a:ln>
                          <a:solidFill>
                            <a:schemeClr val="tx1"/>
                          </a:solidFill>
                          <a:effectLst/>
                          <a:uLnTx/>
                          <a:uFillTx/>
                          <a:latin typeface="+mn-ea"/>
                          <a:ea typeface="+mn-ea"/>
                          <a:cs typeface="+mn-cs"/>
                        </a:rPr>
                        <a:t>製品・サービスの実用化</a:t>
                      </a:r>
                      <a:br>
                        <a:rPr kumimoji="1" lang="en-US" altLang="ja-JP" sz="1100" b="1" i="0" u="none" strike="noStrike" kern="1200" cap="none" spc="0" normalizeH="0" baseline="0" noProof="0">
                          <a:ln>
                            <a:noFill/>
                          </a:ln>
                          <a:solidFill>
                            <a:schemeClr val="tx1"/>
                          </a:solidFill>
                          <a:effectLst/>
                          <a:uLnTx/>
                          <a:uFillTx/>
                          <a:latin typeface="+mn-ea"/>
                          <a:ea typeface="+mn-ea"/>
                          <a:cs typeface="+mn-cs"/>
                        </a:rPr>
                      </a:br>
                      <a:r>
                        <a:rPr kumimoji="1" lang="ja-JP" altLang="en-US" sz="1100" b="1" i="0" u="none" strike="noStrike" kern="1200" cap="none" spc="0" normalizeH="0" baseline="0" noProof="0">
                          <a:ln>
                            <a:noFill/>
                          </a:ln>
                          <a:solidFill>
                            <a:schemeClr val="tx1"/>
                          </a:solidFill>
                          <a:effectLst/>
                          <a:uLnTx/>
                          <a:uFillTx/>
                          <a:latin typeface="+mn-ea"/>
                          <a:ea typeface="+mn-ea"/>
                          <a:cs typeface="+mn-cs"/>
                        </a:rPr>
                        <a:t>に向けたアクション</a:t>
                      </a:r>
                      <a:endParaRPr kumimoji="1" lang="en-US" altLang="ja-JP" sz="1100" b="1" i="0" u="none" strike="noStrike" kern="1200" cap="none" spc="0" normalizeH="0" baseline="0" noProof="0">
                        <a:ln>
                          <a:noFill/>
                        </a:ln>
                        <a:solidFill>
                          <a:schemeClr val="tx1"/>
                        </a:solidFill>
                        <a:effectLst/>
                        <a:uLnTx/>
                        <a:uFillTx/>
                        <a:latin typeface="+mn-ea"/>
                        <a:ea typeface="+mn-ea"/>
                        <a:cs typeface="+mn-cs"/>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a:solidFill>
                          <a:schemeClr val="tx1"/>
                        </a:solidFill>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a:solidFill>
                          <a:schemeClr val="tx1"/>
                        </a:solidFill>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a:solidFill>
                          <a:schemeClr val="tx1"/>
                        </a:solidFill>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a:solidFill>
                          <a:schemeClr val="tx1"/>
                        </a:solidFill>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a:solidFill>
                          <a:schemeClr val="tx1"/>
                        </a:solidFill>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a:solidFill>
                          <a:schemeClr val="tx1"/>
                        </a:solidFill>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a:solidFill>
                          <a:schemeClr val="tx1"/>
                        </a:solidFill>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a:solidFill>
                          <a:schemeClr val="tx1"/>
                        </a:solidFill>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69583488"/>
                  </a:ext>
                </a:extLst>
              </a:tr>
              <a:tr h="1534527">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r>
                        <a:rPr kumimoji="1" lang="ja-JP" altLang="en-US" sz="1100" b="1" i="0" u="none" strike="noStrike" kern="1200" cap="none" spc="0" normalizeH="0" baseline="0" noProof="0">
                          <a:ln>
                            <a:noFill/>
                          </a:ln>
                          <a:solidFill>
                            <a:schemeClr val="tx1"/>
                          </a:solidFill>
                          <a:effectLst/>
                          <a:uLnTx/>
                          <a:uFillTx/>
                          <a:latin typeface="+mn-ea"/>
                          <a:ea typeface="+mn-ea"/>
                          <a:cs typeface="+mn-cs"/>
                        </a:rPr>
                        <a:t>その他の課題への</a:t>
                      </a:r>
                      <a:endParaRPr kumimoji="1" lang="en-US" altLang="ja-JP" sz="1100" b="1" i="0" u="none" strike="noStrike" kern="1200" cap="none" spc="0" normalizeH="0" baseline="0" noProof="0">
                        <a:ln>
                          <a:noFill/>
                        </a:ln>
                        <a:solidFill>
                          <a:schemeClr val="tx1"/>
                        </a:solidFill>
                        <a:effectLst/>
                        <a:uLnTx/>
                        <a:uFillTx/>
                        <a:latin typeface="+mn-ea"/>
                        <a:ea typeface="+mn-ea"/>
                        <a:cs typeface="+mn-cs"/>
                      </a:endParaRPr>
                    </a:p>
                    <a:p>
                      <a:pPr marL="0" marR="0" lvl="0" indent="0" algn="ctr" defTabSz="990564" rtl="0" eaLnBrk="1" fontAlgn="auto" latinLnBrk="0" hangingPunct="1">
                        <a:lnSpc>
                          <a:spcPct val="105999"/>
                        </a:lnSpc>
                        <a:spcBef>
                          <a:spcPts val="0"/>
                        </a:spcBef>
                        <a:spcAft>
                          <a:spcPts val="0"/>
                        </a:spcAft>
                        <a:buClrTx/>
                        <a:buSzTx/>
                        <a:buFontTx/>
                        <a:buNone/>
                        <a:tabLst/>
                        <a:defRPr sz="1200"/>
                      </a:pPr>
                      <a:r>
                        <a:rPr kumimoji="1" lang="ja-JP" altLang="en-US" sz="1100" b="1" i="0" u="none" strike="noStrike" kern="1200" cap="none" spc="0" normalizeH="0" baseline="0" noProof="0">
                          <a:ln>
                            <a:noFill/>
                          </a:ln>
                          <a:solidFill>
                            <a:schemeClr val="tx1"/>
                          </a:solidFill>
                          <a:effectLst/>
                          <a:uLnTx/>
                          <a:uFillTx/>
                          <a:latin typeface="+mn-ea"/>
                          <a:ea typeface="+mn-ea"/>
                          <a:cs typeface="+mn-cs"/>
                        </a:rPr>
                        <a:t>アクション</a:t>
                      </a:r>
                      <a:endParaRPr kumimoji="1" lang="en-US" altLang="ja-JP" sz="1100" b="1" i="0" u="none" strike="noStrike" kern="1200" cap="none" spc="0" normalizeH="0" baseline="0" noProof="0">
                        <a:ln>
                          <a:noFill/>
                        </a:ln>
                        <a:solidFill>
                          <a:schemeClr val="tx1"/>
                        </a:solidFill>
                        <a:effectLst/>
                        <a:uLnTx/>
                        <a:uFillTx/>
                        <a:latin typeface="+mn-ea"/>
                        <a:ea typeface="+mn-ea"/>
                        <a:cs typeface="+mn-cs"/>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a:solidFill>
                          <a:schemeClr val="tx1"/>
                        </a:solidFill>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a:solidFill>
                          <a:schemeClr val="tx1"/>
                        </a:solidFill>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a:solidFill>
                          <a:schemeClr val="tx1"/>
                        </a:solidFill>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a:solidFill>
                          <a:schemeClr val="tx1"/>
                        </a:solidFill>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a:solidFill>
                          <a:schemeClr val="tx1"/>
                        </a:solidFill>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a:solidFill>
                          <a:schemeClr val="tx1"/>
                        </a:solidFill>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a:solidFill>
                          <a:schemeClr val="tx1"/>
                        </a:solidFill>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a:solidFill>
                          <a:schemeClr val="tx1"/>
                        </a:solidFill>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72887014"/>
                  </a:ext>
                </a:extLst>
              </a:tr>
            </a:tbl>
          </a:graphicData>
        </a:graphic>
      </p:graphicFrame>
      <p:sp>
        <p:nvSpPr>
          <p:cNvPr id="15" name="ホームベース 20">
            <a:extLst>
              <a:ext uri="{FF2B5EF4-FFF2-40B4-BE49-F238E27FC236}">
                <a16:creationId xmlns:a16="http://schemas.microsoft.com/office/drawing/2014/main" id="{5DBA2FE1-F431-2A17-22C3-31E780416FDB}"/>
              </a:ext>
            </a:extLst>
          </p:cNvPr>
          <p:cNvSpPr/>
          <p:nvPr/>
        </p:nvSpPr>
        <p:spPr bwMode="gray">
          <a:xfrm>
            <a:off x="2926110" y="2173180"/>
            <a:ext cx="1140305" cy="412724"/>
          </a:xfrm>
          <a:prstGeom prst="homePlate">
            <a:avLst>
              <a:gd name="adj" fmla="val 24165"/>
            </a:avLst>
          </a:prstGeom>
          <a:solidFill>
            <a:schemeClr val="bg1">
              <a:lumMod val="95000"/>
            </a:schemeClr>
          </a:solidFill>
          <a:ln w="9525">
            <a:solidFill>
              <a:srgbClr val="A7A8AA"/>
            </a:solidFill>
            <a:miter lim="800000"/>
            <a:headEnd/>
            <a:tailEnd/>
          </a:ln>
          <a:effectLst>
            <a:outerShdw blurRad="50800" dist="38100" dir="8100000" algn="tr" rotWithShape="0">
              <a:prstClr val="black">
                <a:alpha val="40000"/>
              </a:prstClr>
            </a:outerShdw>
          </a:effectLst>
        </p:spPr>
        <p:txBody>
          <a:bodyPr wrap="none" lIns="72000" tIns="72000" rIns="72000" bIns="72000" rtlCol="0" anchor="ctr"/>
          <a:lstStyle/>
          <a:p>
            <a:pPr marL="0" marR="0" lvl="0" indent="0" algn="ctr" defTabSz="762000" eaLnBrk="0" fontAlgn="auto" latinLnBrk="0" hangingPunct="0">
              <a:lnSpc>
                <a:spcPct val="100000"/>
              </a:lnSpc>
              <a:spcBef>
                <a:spcPts val="0"/>
              </a:spcBef>
              <a:spcAft>
                <a:spcPts val="0"/>
              </a:spcAft>
              <a:buClrTx/>
              <a:buSzTx/>
              <a:buFontTx/>
              <a:buNone/>
              <a:tabLst/>
              <a:defRPr/>
            </a:pPr>
            <a:r>
              <a:rPr kumimoji="1" lang="en-US" altLang="ja-JP" sz="1200" kern="0">
                <a:solidFill>
                  <a:prstClr val="black"/>
                </a:solidFill>
              </a:rPr>
              <a:t>×××</a:t>
            </a:r>
          </a:p>
        </p:txBody>
      </p:sp>
      <p:sp>
        <p:nvSpPr>
          <p:cNvPr id="16" name="ホームベース 20">
            <a:extLst>
              <a:ext uri="{FF2B5EF4-FFF2-40B4-BE49-F238E27FC236}">
                <a16:creationId xmlns:a16="http://schemas.microsoft.com/office/drawing/2014/main" id="{C7A30FAE-FD4E-C0CF-3B50-1411267785D5}"/>
              </a:ext>
            </a:extLst>
          </p:cNvPr>
          <p:cNvSpPr/>
          <p:nvPr/>
        </p:nvSpPr>
        <p:spPr bwMode="gray">
          <a:xfrm>
            <a:off x="2847215" y="3829795"/>
            <a:ext cx="2774652" cy="412724"/>
          </a:xfrm>
          <a:prstGeom prst="homePlate">
            <a:avLst>
              <a:gd name="adj" fmla="val 24165"/>
            </a:avLst>
          </a:prstGeom>
          <a:solidFill>
            <a:schemeClr val="bg1">
              <a:lumMod val="95000"/>
            </a:schemeClr>
          </a:solidFill>
          <a:ln w="9525">
            <a:solidFill>
              <a:srgbClr val="A7A8AA"/>
            </a:solidFill>
            <a:miter lim="800000"/>
            <a:headEnd/>
            <a:tailEnd/>
          </a:ln>
          <a:effectLst>
            <a:outerShdw blurRad="50800" dist="38100" dir="8100000" algn="tr" rotWithShape="0">
              <a:prstClr val="black">
                <a:alpha val="40000"/>
              </a:prstClr>
            </a:outerShdw>
          </a:effectLst>
        </p:spPr>
        <p:txBody>
          <a:bodyPr wrap="none" lIns="72000" tIns="72000" rIns="72000" bIns="72000" rtlCol="0" anchor="ctr"/>
          <a:lstStyle/>
          <a:p>
            <a:pPr marL="0" marR="0" lvl="0" indent="0" algn="ctr" defTabSz="762000" eaLnBrk="0" fontAlgn="auto" latinLnBrk="0" hangingPunct="0">
              <a:lnSpc>
                <a:spcPct val="100000"/>
              </a:lnSpc>
              <a:spcBef>
                <a:spcPts val="0"/>
              </a:spcBef>
              <a:spcAft>
                <a:spcPts val="0"/>
              </a:spcAft>
              <a:buClrTx/>
              <a:buSzTx/>
              <a:buFontTx/>
              <a:buNone/>
              <a:tabLst/>
              <a:defRPr/>
            </a:pPr>
            <a:r>
              <a:rPr kumimoji="1" lang="ja-JP" altLang="en-US" sz="1200" kern="0">
                <a:solidFill>
                  <a:prstClr val="black"/>
                </a:solidFill>
              </a:rPr>
              <a:t>現時点の想定を書ける範囲で記入ください</a:t>
            </a:r>
            <a:endParaRPr kumimoji="1" lang="en-US" altLang="ja-JP" sz="1200" kern="0">
              <a:solidFill>
                <a:prstClr val="black"/>
              </a:solidFill>
            </a:endParaRPr>
          </a:p>
        </p:txBody>
      </p:sp>
      <p:sp>
        <p:nvSpPr>
          <p:cNvPr id="17" name="ホームベース 20">
            <a:extLst>
              <a:ext uri="{FF2B5EF4-FFF2-40B4-BE49-F238E27FC236}">
                <a16:creationId xmlns:a16="http://schemas.microsoft.com/office/drawing/2014/main" id="{4505A385-2F41-0CBD-C9DC-83B6D0AC6FE6}"/>
              </a:ext>
            </a:extLst>
          </p:cNvPr>
          <p:cNvSpPr/>
          <p:nvPr/>
        </p:nvSpPr>
        <p:spPr bwMode="gray">
          <a:xfrm>
            <a:off x="5734348" y="4242518"/>
            <a:ext cx="2258185" cy="634281"/>
          </a:xfrm>
          <a:prstGeom prst="homePlate">
            <a:avLst>
              <a:gd name="adj" fmla="val 24165"/>
            </a:avLst>
          </a:prstGeom>
          <a:solidFill>
            <a:schemeClr val="bg1">
              <a:lumMod val="95000"/>
            </a:schemeClr>
          </a:solidFill>
          <a:ln w="9525">
            <a:solidFill>
              <a:srgbClr val="A7A8AA"/>
            </a:solidFill>
            <a:miter lim="800000"/>
            <a:headEnd/>
            <a:tailEnd/>
          </a:ln>
          <a:effectLst>
            <a:outerShdw blurRad="50800" dist="38100" dir="8100000" algn="tr" rotWithShape="0">
              <a:prstClr val="black">
                <a:alpha val="40000"/>
              </a:prstClr>
            </a:outerShdw>
          </a:effectLst>
        </p:spPr>
        <p:txBody>
          <a:bodyPr wrap="none" lIns="72000" tIns="72000" rIns="72000" bIns="72000" rtlCol="0" anchor="ctr"/>
          <a:lstStyle/>
          <a:p>
            <a:pPr marL="0" marR="0" lvl="0" indent="0" algn="ctr" defTabSz="762000" eaLnBrk="0" fontAlgn="auto" latinLnBrk="0" hangingPunct="0">
              <a:lnSpc>
                <a:spcPct val="100000"/>
              </a:lnSpc>
              <a:spcBef>
                <a:spcPts val="0"/>
              </a:spcBef>
              <a:spcAft>
                <a:spcPts val="0"/>
              </a:spcAft>
              <a:buClrTx/>
              <a:buSzTx/>
              <a:buFontTx/>
              <a:buNone/>
              <a:tabLst/>
              <a:defRPr/>
            </a:pPr>
            <a:r>
              <a:rPr kumimoji="1" lang="en-US" altLang="ja-JP" sz="1200" kern="0">
                <a:solidFill>
                  <a:prstClr val="black"/>
                </a:solidFill>
              </a:rPr>
              <a:t>×××</a:t>
            </a:r>
          </a:p>
        </p:txBody>
      </p:sp>
      <p:sp>
        <p:nvSpPr>
          <p:cNvPr id="18" name="ホームベース 20">
            <a:extLst>
              <a:ext uri="{FF2B5EF4-FFF2-40B4-BE49-F238E27FC236}">
                <a16:creationId xmlns:a16="http://schemas.microsoft.com/office/drawing/2014/main" id="{570B4FAA-9233-472E-6AE0-9BC54D0BA3BE}"/>
              </a:ext>
            </a:extLst>
          </p:cNvPr>
          <p:cNvSpPr/>
          <p:nvPr/>
        </p:nvSpPr>
        <p:spPr bwMode="gray">
          <a:xfrm>
            <a:off x="5723135" y="2657054"/>
            <a:ext cx="2743532" cy="412724"/>
          </a:xfrm>
          <a:prstGeom prst="homePlate">
            <a:avLst>
              <a:gd name="adj" fmla="val 24165"/>
            </a:avLst>
          </a:prstGeom>
          <a:solidFill>
            <a:schemeClr val="bg1">
              <a:lumMod val="95000"/>
            </a:schemeClr>
          </a:solidFill>
          <a:ln w="9525">
            <a:solidFill>
              <a:srgbClr val="A7A8AA"/>
            </a:solidFill>
            <a:miter lim="800000"/>
            <a:headEnd/>
            <a:tailEnd/>
          </a:ln>
          <a:effectLst>
            <a:outerShdw blurRad="50800" dist="38100" dir="8100000" algn="tr" rotWithShape="0">
              <a:prstClr val="black">
                <a:alpha val="40000"/>
              </a:prstClr>
            </a:outerShdw>
          </a:effectLst>
        </p:spPr>
        <p:txBody>
          <a:bodyPr wrap="none" lIns="72000" tIns="72000" rIns="72000" bIns="72000" rtlCol="0" anchor="ctr"/>
          <a:lstStyle/>
          <a:p>
            <a:pPr marL="0" marR="0" lvl="0" indent="0" algn="ctr" defTabSz="762000" eaLnBrk="0" fontAlgn="auto" latinLnBrk="0" hangingPunct="0">
              <a:lnSpc>
                <a:spcPct val="100000"/>
              </a:lnSpc>
              <a:spcBef>
                <a:spcPts val="0"/>
              </a:spcBef>
              <a:spcAft>
                <a:spcPts val="0"/>
              </a:spcAft>
              <a:buClrTx/>
              <a:buSzTx/>
              <a:buFontTx/>
              <a:buNone/>
              <a:tabLst/>
              <a:defRPr/>
            </a:pPr>
            <a:r>
              <a:rPr kumimoji="1" lang="en-US" altLang="ja-JP" sz="1200" kern="0">
                <a:solidFill>
                  <a:prstClr val="black"/>
                </a:solidFill>
              </a:rPr>
              <a:t>×××</a:t>
            </a:r>
          </a:p>
        </p:txBody>
      </p:sp>
      <p:sp>
        <p:nvSpPr>
          <p:cNvPr id="19" name="ホームベース 20">
            <a:extLst>
              <a:ext uri="{FF2B5EF4-FFF2-40B4-BE49-F238E27FC236}">
                <a16:creationId xmlns:a16="http://schemas.microsoft.com/office/drawing/2014/main" id="{62BD6863-4CF9-3086-C07D-92AA5C843E18}"/>
              </a:ext>
            </a:extLst>
          </p:cNvPr>
          <p:cNvSpPr/>
          <p:nvPr/>
        </p:nvSpPr>
        <p:spPr bwMode="gray">
          <a:xfrm>
            <a:off x="2124496" y="5167325"/>
            <a:ext cx="2015704" cy="412724"/>
          </a:xfrm>
          <a:prstGeom prst="homePlate">
            <a:avLst>
              <a:gd name="adj" fmla="val 24165"/>
            </a:avLst>
          </a:prstGeom>
          <a:solidFill>
            <a:schemeClr val="bg1">
              <a:lumMod val="95000"/>
            </a:schemeClr>
          </a:solidFill>
          <a:ln w="9525">
            <a:solidFill>
              <a:srgbClr val="A7A8AA"/>
            </a:solidFill>
            <a:miter lim="800000"/>
            <a:headEnd/>
            <a:tailEnd/>
          </a:ln>
          <a:effectLst>
            <a:outerShdw blurRad="50800" dist="38100" dir="8100000" algn="tr" rotWithShape="0">
              <a:prstClr val="black">
                <a:alpha val="40000"/>
              </a:prstClr>
            </a:outerShdw>
          </a:effectLst>
        </p:spPr>
        <p:txBody>
          <a:bodyPr wrap="none" lIns="72000" tIns="72000" rIns="72000" bIns="72000" rtlCol="0" anchor="ctr"/>
          <a:lstStyle/>
          <a:p>
            <a:pPr marL="0" marR="0" lvl="0" indent="0" algn="ctr" defTabSz="762000" eaLnBrk="0" fontAlgn="auto" latinLnBrk="0" hangingPunct="0">
              <a:lnSpc>
                <a:spcPct val="100000"/>
              </a:lnSpc>
              <a:spcBef>
                <a:spcPts val="0"/>
              </a:spcBef>
              <a:spcAft>
                <a:spcPts val="0"/>
              </a:spcAft>
              <a:buClrTx/>
              <a:buSzTx/>
              <a:buFontTx/>
              <a:buNone/>
              <a:tabLst/>
              <a:defRPr/>
            </a:pPr>
            <a:r>
              <a:rPr kumimoji="1" lang="en-US" altLang="ja-JP" sz="1200" kern="0">
                <a:solidFill>
                  <a:prstClr val="black"/>
                </a:solidFill>
              </a:rPr>
              <a:t>×××</a:t>
            </a:r>
          </a:p>
        </p:txBody>
      </p:sp>
      <p:sp>
        <p:nvSpPr>
          <p:cNvPr id="20" name="ホームベース 20">
            <a:extLst>
              <a:ext uri="{FF2B5EF4-FFF2-40B4-BE49-F238E27FC236}">
                <a16:creationId xmlns:a16="http://schemas.microsoft.com/office/drawing/2014/main" id="{279329F8-85A0-4D5A-C3E7-0670C8A68B52}"/>
              </a:ext>
            </a:extLst>
          </p:cNvPr>
          <p:cNvSpPr/>
          <p:nvPr/>
        </p:nvSpPr>
        <p:spPr bwMode="gray">
          <a:xfrm>
            <a:off x="4847736" y="5830920"/>
            <a:ext cx="2015704" cy="412724"/>
          </a:xfrm>
          <a:prstGeom prst="homePlate">
            <a:avLst>
              <a:gd name="adj" fmla="val 24165"/>
            </a:avLst>
          </a:prstGeom>
          <a:solidFill>
            <a:schemeClr val="bg1">
              <a:lumMod val="95000"/>
            </a:schemeClr>
          </a:solidFill>
          <a:ln w="9525">
            <a:solidFill>
              <a:srgbClr val="A7A8AA"/>
            </a:solidFill>
            <a:miter lim="800000"/>
            <a:headEnd/>
            <a:tailEnd/>
          </a:ln>
          <a:effectLst>
            <a:outerShdw blurRad="50800" dist="38100" dir="8100000" algn="tr" rotWithShape="0">
              <a:prstClr val="black">
                <a:alpha val="40000"/>
              </a:prstClr>
            </a:outerShdw>
          </a:effectLst>
        </p:spPr>
        <p:txBody>
          <a:bodyPr wrap="none" lIns="72000" tIns="72000" rIns="72000" bIns="72000" rtlCol="0" anchor="ctr"/>
          <a:lstStyle/>
          <a:p>
            <a:pPr marL="0" marR="0" lvl="0" indent="0" algn="ctr" defTabSz="762000" eaLnBrk="0" fontAlgn="auto" latinLnBrk="0" hangingPunct="0">
              <a:lnSpc>
                <a:spcPct val="100000"/>
              </a:lnSpc>
              <a:spcBef>
                <a:spcPts val="0"/>
              </a:spcBef>
              <a:spcAft>
                <a:spcPts val="0"/>
              </a:spcAft>
              <a:buClrTx/>
              <a:buSzTx/>
              <a:buFontTx/>
              <a:buNone/>
              <a:tabLst/>
              <a:defRPr/>
            </a:pPr>
            <a:r>
              <a:rPr kumimoji="1" lang="en-US" altLang="ja-JP" sz="1200" kern="0">
                <a:solidFill>
                  <a:prstClr val="black"/>
                </a:solidFill>
              </a:rPr>
              <a:t>×××</a:t>
            </a:r>
          </a:p>
        </p:txBody>
      </p:sp>
      <p:sp>
        <p:nvSpPr>
          <p:cNvPr id="21" name="テキスト ボックス 20">
            <a:extLst>
              <a:ext uri="{FF2B5EF4-FFF2-40B4-BE49-F238E27FC236}">
                <a16:creationId xmlns:a16="http://schemas.microsoft.com/office/drawing/2014/main" id="{2868490B-A12D-9A0F-50E3-2BEAAA80224E}"/>
              </a:ext>
            </a:extLst>
          </p:cNvPr>
          <p:cNvSpPr txBox="1"/>
          <p:nvPr/>
        </p:nvSpPr>
        <p:spPr>
          <a:xfrm>
            <a:off x="7470806" y="566100"/>
            <a:ext cx="2019269" cy="468000"/>
          </a:xfrm>
          <a:prstGeom prst="rect">
            <a:avLst/>
          </a:prstGeom>
          <a:solidFill>
            <a:schemeClr val="bg1"/>
          </a:solidFill>
          <a:ln w="6350">
            <a:solidFill>
              <a:schemeClr val="bg1">
                <a:lumMod val="65000"/>
              </a:schemeClr>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marR="0" lvl="0" indent="0" algn="ctr" defTabSz="762000" rtl="0" eaLnBrk="0" fontAlgn="base" latinLnBrk="0" hangingPunct="0">
              <a:lnSpc>
                <a:spcPct val="106000"/>
              </a:lnSpc>
              <a:spcBef>
                <a:spcPts val="0"/>
              </a:spcBef>
              <a:spcAft>
                <a:spcPct val="0"/>
              </a:spcAft>
              <a:buClrTx/>
              <a:buSzTx/>
              <a:buFont typeface="Arial" panose="020B0604020202020204" pitchFamily="34" charset="0"/>
              <a:buNone/>
              <a:tabLst/>
              <a:defRPr/>
            </a:pPr>
            <a:r>
              <a:rPr kumimoji="1" lang="ja-JP" altLang="en-US" sz="1400" b="1">
                <a:latin typeface="Meiryo UI" panose="020B0604030504040204" pitchFamily="50" charset="-128"/>
                <a:ea typeface="Meiryo UI" panose="020B0604030504040204" pitchFamily="50" charset="-128"/>
              </a:rPr>
              <a:t>成長性</a:t>
            </a:r>
            <a:endParaRPr kumimoji="1" lang="en-US" altLang="ja-JP" sz="1400" b="1">
              <a:latin typeface="Meiryo UI" panose="020B0604030504040204" pitchFamily="50" charset="-128"/>
              <a:ea typeface="Meiryo UI" panose="020B0604030504040204" pitchFamily="50" charset="-128"/>
            </a:endParaRPr>
          </a:p>
          <a:p>
            <a:pPr marL="0" marR="0" lvl="0" indent="0" algn="ctr" defTabSz="762000" rtl="0" eaLnBrk="0" fontAlgn="base" latinLnBrk="0" hangingPunct="0">
              <a:lnSpc>
                <a:spcPct val="106000"/>
              </a:lnSpc>
              <a:spcBef>
                <a:spcPts val="0"/>
              </a:spcBef>
              <a:spcAft>
                <a:spcPct val="0"/>
              </a:spcAft>
              <a:buClrTx/>
              <a:buSzTx/>
              <a:buFont typeface="Arial" panose="020B0604020202020204" pitchFamily="34" charset="0"/>
              <a:buNone/>
              <a:tabLst/>
              <a:defRPr/>
            </a:pPr>
            <a:r>
              <a:rPr kumimoji="1" lang="ja-JP" altLang="en-US" sz="1400" b="1">
                <a:latin typeface="Meiryo UI" panose="020B0604030504040204" pitchFamily="50" charset="-128"/>
                <a:ea typeface="Meiryo UI" panose="020B0604030504040204" pitchFamily="50" charset="-128"/>
              </a:rPr>
              <a:t>検証の有効性・実現性</a:t>
            </a:r>
            <a:endParaRPr kumimoji="1" lang="en-US" altLang="ja-JP" sz="1400" b="1" i="0" u="none" strike="noStrike" kern="1200" cap="none" spc="0" normalizeH="0" baseline="0" noProof="0">
              <a:ln>
                <a:noFill/>
              </a:ln>
              <a:effectLst/>
              <a:uLnTx/>
              <a:uFillTx/>
              <a:latin typeface="+mn-ea"/>
              <a:cs typeface="Arial" charset="0"/>
            </a:endParaRPr>
          </a:p>
        </p:txBody>
      </p:sp>
      <p:sp>
        <p:nvSpPr>
          <p:cNvPr id="22" name="テキスト ボックス 21">
            <a:extLst>
              <a:ext uri="{FF2B5EF4-FFF2-40B4-BE49-F238E27FC236}">
                <a16:creationId xmlns:a16="http://schemas.microsoft.com/office/drawing/2014/main" id="{0DA9B496-2383-A6BB-C60C-8EF19E4C69A2}"/>
              </a:ext>
            </a:extLst>
          </p:cNvPr>
          <p:cNvSpPr txBox="1"/>
          <p:nvPr/>
        </p:nvSpPr>
        <p:spPr>
          <a:xfrm>
            <a:off x="6392333" y="566100"/>
            <a:ext cx="1078473" cy="468000"/>
          </a:xfrm>
          <a:prstGeom prst="rect">
            <a:avLst/>
          </a:prstGeom>
          <a:solidFill>
            <a:schemeClr val="bg1">
              <a:lumMod val="65000"/>
            </a:schemeClr>
          </a:solidFill>
          <a:ln w="6350">
            <a:solidFill>
              <a:schemeClr val="bg1">
                <a:lumMod val="65000"/>
              </a:schemeClr>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marR="0" lvl="0" indent="0" algn="ctr" defTabSz="762000" rtl="0" eaLnBrk="0" fontAlgn="base" latinLnBrk="0" hangingPunct="0">
              <a:lnSpc>
                <a:spcPct val="106000"/>
              </a:lnSpc>
              <a:spcBef>
                <a:spcPts val="0"/>
              </a:spcBef>
              <a:spcAft>
                <a:spcPct val="0"/>
              </a:spcAft>
              <a:buClrTx/>
              <a:buSzTx/>
              <a:buFont typeface="Arial" panose="020B0604020202020204" pitchFamily="34" charset="0"/>
              <a:buNone/>
              <a:tabLst/>
              <a:defRPr/>
            </a:pPr>
            <a:r>
              <a:rPr kumimoji="1" lang="ja-JP" altLang="en-US" sz="1400" b="1" i="0" u="none" strike="noStrike" kern="1200" cap="none" spc="0" normalizeH="0" baseline="0" noProof="0">
                <a:ln>
                  <a:noFill/>
                </a:ln>
                <a:solidFill>
                  <a:prstClr val="white"/>
                </a:solidFill>
                <a:effectLst/>
                <a:uLnTx/>
                <a:uFillTx/>
                <a:latin typeface="+mn-ea"/>
                <a:cs typeface="Arial" charset="0"/>
              </a:rPr>
              <a:t>審査の観点</a:t>
            </a:r>
          </a:p>
        </p:txBody>
      </p:sp>
    </p:spTree>
    <p:extLst>
      <p:ext uri="{BB962C8B-B14F-4D97-AF65-F5344CB8AC3E}">
        <p14:creationId xmlns:p14="http://schemas.microsoft.com/office/powerpoint/2010/main" val="10172243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フッター プレースホルダー 1">
            <a:extLst>
              <a:ext uri="{FF2B5EF4-FFF2-40B4-BE49-F238E27FC236}">
                <a16:creationId xmlns:a16="http://schemas.microsoft.com/office/drawing/2014/main" id="{3ED6718A-775A-E6D0-5C5E-92A92994DAE6}"/>
              </a:ext>
            </a:extLst>
          </p:cNvPr>
          <p:cNvSpPr>
            <a:spLocks noGrp="1"/>
          </p:cNvSpPr>
          <p:nvPr>
            <p:ph type="ftr" sz="quarter" idx="10"/>
          </p:nvPr>
        </p:nvSpPr>
        <p:spPr/>
        <p:txBody>
          <a:bodyPr/>
          <a:lstStyle/>
          <a:p>
            <a:pPr fontAlgn="auto">
              <a:spcBef>
                <a:spcPts val="0"/>
              </a:spcBef>
              <a:spcAft>
                <a:spcPts val="0"/>
              </a:spcAft>
            </a:pPr>
            <a:r>
              <a:rPr kumimoji="1" lang="en-US" altLang="ja-JP"/>
              <a:t>PoC Ground</a:t>
            </a:r>
            <a:r>
              <a:rPr kumimoji="1" lang="ja-JP" altLang="en-US"/>
              <a:t> </a:t>
            </a:r>
            <a:r>
              <a:rPr kumimoji="1" lang="en-US" altLang="ja-JP"/>
              <a:t>Tokyo</a:t>
            </a:r>
            <a:endParaRPr kumimoji="1" lang="en-GB" altLang="en-GB"/>
          </a:p>
        </p:txBody>
      </p:sp>
      <p:sp>
        <p:nvSpPr>
          <p:cNvPr id="3" name="スライド番号プレースホルダー 2">
            <a:extLst>
              <a:ext uri="{FF2B5EF4-FFF2-40B4-BE49-F238E27FC236}">
                <a16:creationId xmlns:a16="http://schemas.microsoft.com/office/drawing/2014/main" id="{6A72D009-2312-5F5B-DFA0-E2CC4343E22A}"/>
              </a:ext>
            </a:extLst>
          </p:cNvPr>
          <p:cNvSpPr>
            <a:spLocks noGrp="1"/>
          </p:cNvSpPr>
          <p:nvPr>
            <p:ph type="sldNum" sz="quarter" idx="11"/>
          </p:nvPr>
        </p:nvSpPr>
        <p:spPr/>
        <p:txBody>
          <a:bodyPr/>
          <a:lstStyle/>
          <a:p>
            <a:fld id="{AA5FCFE5-FE56-4EF1-80A8-07776887C2A1}" type="slidenum">
              <a:rPr lang="ja-JP" altLang="en-US" smtClean="0"/>
              <a:pPr/>
              <a:t>12</a:t>
            </a:fld>
            <a:endParaRPr lang="ja-JP" altLang="en-US"/>
          </a:p>
        </p:txBody>
      </p:sp>
      <p:sp>
        <p:nvSpPr>
          <p:cNvPr id="5" name="タイトル 4">
            <a:extLst>
              <a:ext uri="{FF2B5EF4-FFF2-40B4-BE49-F238E27FC236}">
                <a16:creationId xmlns:a16="http://schemas.microsoft.com/office/drawing/2014/main" id="{B2AB8947-D49A-9683-1A08-EDF6FD8807AC}"/>
              </a:ext>
            </a:extLst>
          </p:cNvPr>
          <p:cNvSpPr>
            <a:spLocks noGrp="1"/>
          </p:cNvSpPr>
          <p:nvPr>
            <p:ph type="title"/>
          </p:nvPr>
        </p:nvSpPr>
        <p:spPr/>
        <p:txBody>
          <a:bodyPr/>
          <a:lstStyle/>
          <a:p>
            <a:r>
              <a:rPr kumimoji="1" lang="ja-JP" altLang="en-US"/>
              <a:t>参考資料</a:t>
            </a:r>
          </a:p>
        </p:txBody>
      </p:sp>
      <p:sp>
        <p:nvSpPr>
          <p:cNvPr id="8" name="正方形/長方形 7">
            <a:extLst>
              <a:ext uri="{FF2B5EF4-FFF2-40B4-BE49-F238E27FC236}">
                <a16:creationId xmlns:a16="http://schemas.microsoft.com/office/drawing/2014/main" id="{9B2F73F9-0ED7-53A1-E557-EB29396B80AF}"/>
              </a:ext>
            </a:extLst>
          </p:cNvPr>
          <p:cNvSpPr/>
          <p:nvPr/>
        </p:nvSpPr>
        <p:spPr bwMode="gray">
          <a:xfrm>
            <a:off x="1735666" y="1484313"/>
            <a:ext cx="6316134" cy="3335866"/>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400" b="0" i="0" u="none" strike="noStrike" kern="1200" cap="none" spc="0" normalizeH="0" baseline="0" noProof="0">
                <a:ln>
                  <a:noFill/>
                </a:ln>
                <a:solidFill>
                  <a:prstClr val="black"/>
                </a:solidFill>
                <a:effectLst/>
                <a:uLnTx/>
                <a:uFillTx/>
                <a:latin typeface="+mn-lt"/>
                <a:ea typeface="+mn-ea"/>
                <a:cs typeface="+mn-cs"/>
              </a:rPr>
              <a:t>【</a:t>
            </a:r>
            <a:r>
              <a:rPr kumimoji="1" lang="ja-JP" altLang="en-US" sz="1400" b="0" i="0" u="none" strike="noStrike" kern="1200" cap="none" spc="0" normalizeH="0" baseline="0" noProof="0">
                <a:ln>
                  <a:noFill/>
                </a:ln>
                <a:solidFill>
                  <a:prstClr val="black"/>
                </a:solidFill>
                <a:effectLst/>
                <a:uLnTx/>
                <a:uFillTx/>
                <a:latin typeface="+mn-lt"/>
                <a:ea typeface="+mn-ea"/>
                <a:cs typeface="+mn-cs"/>
              </a:rPr>
              <a:t>検証の説明に必要となるデータや図表等がありましたら自由記載で適宜追加ください</a:t>
            </a:r>
            <a:r>
              <a:rPr kumimoji="1" lang="en-US" altLang="ja-JP" sz="1400" b="0" i="0" u="none" strike="noStrike" kern="1200" cap="none" spc="0" normalizeH="0" baseline="0" noProof="0">
                <a:ln>
                  <a:noFill/>
                </a:ln>
                <a:solidFill>
                  <a:prstClr val="black"/>
                </a:solidFill>
                <a:effectLst/>
                <a:uLnTx/>
                <a:uFillTx/>
                <a:latin typeface="+mn-lt"/>
                <a:ea typeface="+mn-ea"/>
                <a:cs typeface="+mn-cs"/>
              </a:rPr>
              <a:t>】</a:t>
            </a:r>
            <a:endParaRPr kumimoji="1" lang="ja-JP" altLang="en-US" sz="1400" b="0" i="0" u="none" strike="noStrike" kern="1200" cap="none" spc="0" normalizeH="0" baseline="0" noProof="0">
              <a:ln>
                <a:noFill/>
              </a:ln>
              <a:solidFill>
                <a:prstClr val="black"/>
              </a:solidFill>
              <a:effectLst/>
              <a:uLnTx/>
              <a:uFillTx/>
              <a:latin typeface="+mn-lt"/>
              <a:ea typeface="+mn-ea"/>
              <a:cs typeface="+mn-cs"/>
            </a:endParaRPr>
          </a:p>
        </p:txBody>
      </p:sp>
    </p:spTree>
    <p:extLst>
      <p:ext uri="{BB962C8B-B14F-4D97-AF65-F5344CB8AC3E}">
        <p14:creationId xmlns:p14="http://schemas.microsoft.com/office/powerpoint/2010/main" val="1645220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04E66ECA-83A4-A3B5-486E-893E40A7D4E8}"/>
              </a:ext>
            </a:extLst>
          </p:cNvPr>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A5FCFE5-FE56-4EF1-80A8-07776887C2A1}" type="slidenum">
              <a:rPr kumimoji="0" lang="ja-JP" altLang="en-US" sz="900" b="0" i="0" u="none" strike="noStrike" kern="1200" cap="none" spc="0" normalizeH="0" baseline="0" noProof="0" smtClean="0">
                <a:ln>
                  <a:noFill/>
                </a:ln>
                <a:solidFill>
                  <a:prstClr val="black"/>
                </a:solidFill>
                <a:effectLst/>
                <a:uLnTx/>
                <a:uFillTx/>
                <a:latin typeface="Aptos"/>
                <a:ea typeface="Yu Gothic UI"/>
                <a:cs typeface="+mn-cs"/>
                <a:sym typeface="+mn-lt"/>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ja-JP" altLang="en-US" sz="900" b="0" i="0" u="none" strike="noStrike" kern="1200" cap="none" spc="0" normalizeH="0" baseline="0" noProof="0">
              <a:ln>
                <a:noFill/>
              </a:ln>
              <a:solidFill>
                <a:prstClr val="black"/>
              </a:solidFill>
              <a:effectLst/>
              <a:uLnTx/>
              <a:uFillTx/>
              <a:latin typeface="Aptos"/>
              <a:ea typeface="Yu Gothic UI"/>
              <a:cs typeface="+mn-cs"/>
              <a:sym typeface="+mn-lt"/>
            </a:endParaRPr>
          </a:p>
        </p:txBody>
      </p:sp>
      <p:sp>
        <p:nvSpPr>
          <p:cNvPr id="6" name="テキスト プレースホルダー 5">
            <a:extLst>
              <a:ext uri="{FF2B5EF4-FFF2-40B4-BE49-F238E27FC236}">
                <a16:creationId xmlns:a16="http://schemas.microsoft.com/office/drawing/2014/main" id="{52250B05-BE08-AD34-2993-134DBDD43D98}"/>
              </a:ext>
            </a:extLst>
          </p:cNvPr>
          <p:cNvSpPr>
            <a:spLocks noGrp="1"/>
          </p:cNvSpPr>
          <p:nvPr>
            <p:ph type="body" sz="quarter" idx="15"/>
          </p:nvPr>
        </p:nvSpPr>
        <p:spPr/>
        <p:txBody>
          <a:bodyPr/>
          <a:lstStyle/>
          <a:p>
            <a:r>
              <a:rPr lang="ja-JP" altLang="en-US">
                <a:latin typeface="+mj-ea"/>
                <a:ea typeface="+mj-ea"/>
              </a:rPr>
              <a:t>プロジェクトの背景・目的、取組内容</a:t>
            </a:r>
          </a:p>
        </p:txBody>
      </p:sp>
      <p:sp>
        <p:nvSpPr>
          <p:cNvPr id="5" name="タイトル 4">
            <a:extLst>
              <a:ext uri="{FF2B5EF4-FFF2-40B4-BE49-F238E27FC236}">
                <a16:creationId xmlns:a16="http://schemas.microsoft.com/office/drawing/2014/main" id="{F1655530-8C3C-B15B-8003-C4A0DEC91E3B}"/>
              </a:ext>
            </a:extLst>
          </p:cNvPr>
          <p:cNvSpPr>
            <a:spLocks noGrp="1"/>
          </p:cNvSpPr>
          <p:nvPr>
            <p:ph type="title"/>
          </p:nvPr>
        </p:nvSpPr>
        <p:spPr/>
        <p:txBody>
          <a:bodyPr/>
          <a:lstStyle/>
          <a:p>
            <a:r>
              <a:rPr lang="ja-JP" altLang="en-US">
                <a:latin typeface="+mj-ea"/>
              </a:rPr>
              <a:t>１</a:t>
            </a:r>
            <a:r>
              <a:rPr lang="en-US" altLang="ja-JP">
                <a:latin typeface="+mj-ea"/>
              </a:rPr>
              <a:t>.</a:t>
            </a:r>
            <a:r>
              <a:rPr lang="ja-JP" altLang="en-US">
                <a:latin typeface="+mj-ea"/>
              </a:rPr>
              <a:t>プロジェクトの概要</a:t>
            </a:r>
          </a:p>
        </p:txBody>
      </p:sp>
      <p:sp>
        <p:nvSpPr>
          <p:cNvPr id="2" name="正方形/長方形 1">
            <a:extLst>
              <a:ext uri="{FF2B5EF4-FFF2-40B4-BE49-F238E27FC236}">
                <a16:creationId xmlns:a16="http://schemas.microsoft.com/office/drawing/2014/main" id="{16887EA7-105A-F0CB-C107-5C9202420417}"/>
              </a:ext>
            </a:extLst>
          </p:cNvPr>
          <p:cNvSpPr/>
          <p:nvPr/>
        </p:nvSpPr>
        <p:spPr bwMode="gray">
          <a:xfrm>
            <a:off x="1803483" y="1911110"/>
            <a:ext cx="7685517" cy="374902"/>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marR="0" lvl="0" indent="0" algn="l" defTabSz="762000" rtl="0" eaLnBrk="0" fontAlgn="base" latinLnBrk="0" hangingPunct="0">
              <a:lnSpc>
                <a:spcPct val="106000"/>
              </a:lnSpc>
              <a:spcBef>
                <a:spcPts val="0"/>
              </a:spcBef>
              <a:spcAft>
                <a:spcPct val="0"/>
              </a:spcAft>
              <a:buClrTx/>
              <a:buSzTx/>
              <a:buFontTx/>
              <a:buNone/>
              <a:tabLst/>
              <a:defRPr/>
            </a:pPr>
            <a:r>
              <a:rPr kumimoji="1" lang="en-US" altLang="ja-JP" sz="1200" u="sng">
                <a:solidFill>
                  <a:prstClr val="black"/>
                </a:solidFill>
                <a:latin typeface="+mn-ea"/>
                <a:cs typeface="Arial" charset="0"/>
              </a:rPr>
              <a:t>【</a:t>
            </a:r>
            <a:r>
              <a:rPr kumimoji="1" lang="ja-JP" altLang="en-US" sz="1200" b="0" i="0" u="sng" strike="noStrike" kern="1200" cap="none" spc="0" normalizeH="0" baseline="0" noProof="0">
                <a:ln>
                  <a:noFill/>
                </a:ln>
                <a:solidFill>
                  <a:prstClr val="black"/>
                </a:solidFill>
                <a:effectLst/>
                <a:uLnTx/>
                <a:uFillTx/>
                <a:latin typeface="+mn-ea"/>
                <a:cs typeface="Arial" charset="0"/>
              </a:rPr>
              <a:t>検証内容が分かるような名称を記載ください</a:t>
            </a:r>
            <a:r>
              <a:rPr kumimoji="1" lang="en-US" altLang="ja-JP" sz="1200" b="0" i="0" u="sng" strike="noStrike" kern="1200" cap="none" spc="0" normalizeH="0" baseline="0" noProof="0">
                <a:ln>
                  <a:noFill/>
                </a:ln>
                <a:solidFill>
                  <a:prstClr val="black"/>
                </a:solidFill>
                <a:effectLst/>
                <a:uLnTx/>
                <a:uFillTx/>
                <a:latin typeface="+mn-ea"/>
                <a:cs typeface="Arial" charset="0"/>
              </a:rPr>
              <a:t>】</a:t>
            </a:r>
          </a:p>
        </p:txBody>
      </p:sp>
      <p:sp>
        <p:nvSpPr>
          <p:cNvPr id="7" name="フッター プレースホルダー 4">
            <a:extLst>
              <a:ext uri="{FF2B5EF4-FFF2-40B4-BE49-F238E27FC236}">
                <a16:creationId xmlns:a16="http://schemas.microsoft.com/office/drawing/2014/main" id="{ACD9625C-09BC-D0B9-F7ED-F1ED148AE111}"/>
              </a:ext>
            </a:extLst>
          </p:cNvPr>
          <p:cNvSpPr txBox="1">
            <a:spLocks/>
          </p:cNvSpPr>
          <p:nvPr/>
        </p:nvSpPr>
        <p:spPr bwMode="gray">
          <a:xfrm>
            <a:off x="424619" y="1910087"/>
            <a:ext cx="1302581" cy="374902"/>
          </a:xfrm>
          <a:prstGeom prst="rect">
            <a:avLst/>
          </a:prstGeom>
          <a:solidFill>
            <a:schemeClr val="tx1">
              <a:lumMod val="75000"/>
              <a:lumOff val="25000"/>
            </a:schemeClr>
          </a:solidFill>
          <a:ln w="6350">
            <a:solidFill>
              <a:schemeClr val="tx1">
                <a:lumMod val="65000"/>
                <a:lumOff val="35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marL="0" marR="0" lvl="0" indent="0" algn="ctr" defTabSz="762000" rtl="0" eaLnBrk="0" fontAlgn="base" latinLnBrk="0" hangingPunct="0">
              <a:lnSpc>
                <a:spcPct val="106000"/>
              </a:lnSpc>
              <a:spcBef>
                <a:spcPts val="600"/>
              </a:spcBef>
              <a:spcAft>
                <a:spcPct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mn-ea"/>
                <a:cs typeface="Arial" charset="0"/>
              </a:rPr>
              <a:t>プロジェクト名</a:t>
            </a:r>
            <a:endParaRPr kumimoji="1" lang="en-US" altLang="ja-JP" sz="1200" b="1" i="0" u="none" strike="noStrike" kern="1200" cap="none" spc="0" normalizeH="0" baseline="0" noProof="0">
              <a:ln>
                <a:noFill/>
              </a:ln>
              <a:solidFill>
                <a:prstClr val="white"/>
              </a:solidFill>
              <a:effectLst/>
              <a:uLnTx/>
              <a:uFillTx/>
              <a:latin typeface="+mn-ea"/>
              <a:cs typeface="Arial" charset="0"/>
            </a:endParaRPr>
          </a:p>
        </p:txBody>
      </p:sp>
      <p:sp>
        <p:nvSpPr>
          <p:cNvPr id="8" name="テキスト ボックス 7">
            <a:extLst>
              <a:ext uri="{FF2B5EF4-FFF2-40B4-BE49-F238E27FC236}">
                <a16:creationId xmlns:a16="http://schemas.microsoft.com/office/drawing/2014/main" id="{DC99498A-A2AB-F32D-084F-DDA138ACB85D}"/>
              </a:ext>
            </a:extLst>
          </p:cNvPr>
          <p:cNvSpPr txBox="1"/>
          <p:nvPr/>
        </p:nvSpPr>
        <p:spPr>
          <a:xfrm>
            <a:off x="1803483" y="1482595"/>
            <a:ext cx="7677898" cy="399674"/>
          </a:xfrm>
          <a:prstGeom prst="rect">
            <a:avLst/>
          </a:prstGeom>
          <a:solidFill>
            <a:schemeClr val="bg1"/>
          </a:solidFill>
          <a:ln w="6350">
            <a:solidFill>
              <a:srgbClr val="A7A8AA"/>
            </a:solidFill>
            <a:miter lim="800000"/>
            <a:headEnd/>
            <a:tailEnd/>
          </a:ln>
        </p:spPr>
        <p:txBody>
          <a:bodyPr lIns="144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marR="0" lvl="0" indent="0" algn="l" defTabSz="762000" rtl="0" eaLnBrk="0" fontAlgn="base" latinLnBrk="0" hangingPunct="0">
              <a:lnSpc>
                <a:spcPct val="106000"/>
              </a:lnSpc>
              <a:spcBef>
                <a:spcPts val="0"/>
              </a:spcBef>
              <a:spcAft>
                <a:spcPct val="0"/>
              </a:spcAft>
              <a:buClrTx/>
              <a:buSzTx/>
              <a:buFont typeface="Arial" panose="020B0604020202020204" pitchFamily="34" charset="0"/>
              <a:buNone/>
              <a:tabLst/>
              <a:defRPr/>
            </a:pPr>
            <a:r>
              <a:rPr lang="en-US" altLang="ja-JP" u="sng">
                <a:solidFill>
                  <a:prstClr val="black"/>
                </a:solidFill>
                <a:latin typeface="+mn-ea"/>
                <a:cs typeface="Arial" charset="0"/>
              </a:rPr>
              <a:t>【3</a:t>
            </a:r>
            <a:r>
              <a:rPr kumimoji="1" lang="ja-JP" altLang="en-US" sz="1200" b="0" i="0" u="sng" strike="noStrike" kern="1200" cap="none" spc="0" normalizeH="0" baseline="0" noProof="0">
                <a:ln>
                  <a:noFill/>
                </a:ln>
                <a:solidFill>
                  <a:prstClr val="black"/>
                </a:solidFill>
                <a:effectLst/>
                <a:uLnTx/>
                <a:uFillTx/>
                <a:latin typeface="+mn-ea"/>
                <a:cs typeface="Arial" charset="0"/>
              </a:rPr>
              <a:t>つの重点テーマ（ウェルビーイング・ケア、クライメートテック、アーバンテック</a:t>
            </a:r>
            <a:r>
              <a:rPr lang="ja-JP" altLang="en-US" u="sng">
                <a:solidFill>
                  <a:prstClr val="black"/>
                </a:solidFill>
                <a:latin typeface="+mn-ea"/>
                <a:cs typeface="Arial" charset="0"/>
              </a:rPr>
              <a:t>）</a:t>
            </a:r>
            <a:r>
              <a:rPr kumimoji="1" lang="ja-JP" altLang="en-US" sz="1200" b="0" i="0" u="sng" strike="noStrike" kern="1200" cap="none" spc="0" normalizeH="0" baseline="0" noProof="0">
                <a:ln>
                  <a:noFill/>
                </a:ln>
                <a:solidFill>
                  <a:prstClr val="black"/>
                </a:solidFill>
                <a:effectLst/>
                <a:uLnTx/>
                <a:uFillTx/>
                <a:latin typeface="+mn-ea"/>
                <a:cs typeface="Arial" charset="0"/>
              </a:rPr>
              <a:t>、または、その他から　</a:t>
            </a:r>
            <a:r>
              <a:rPr kumimoji="1" lang="en-US" altLang="ja-JP" sz="1200" b="0" i="0" u="sng" strike="noStrike" kern="1200" cap="none" spc="0" normalizeH="0" baseline="0" noProof="0">
                <a:ln>
                  <a:noFill/>
                </a:ln>
                <a:solidFill>
                  <a:prstClr val="black"/>
                </a:solidFill>
                <a:effectLst/>
                <a:uLnTx/>
                <a:uFillTx/>
                <a:latin typeface="+mn-ea"/>
                <a:cs typeface="Arial" charset="0"/>
              </a:rPr>
              <a:t>1</a:t>
            </a:r>
            <a:r>
              <a:rPr kumimoji="1" lang="ja-JP" altLang="en-US" sz="1200" b="0" i="0" u="sng" strike="noStrike" kern="1200" cap="none" spc="0" normalizeH="0" baseline="0" noProof="0">
                <a:ln>
                  <a:noFill/>
                </a:ln>
                <a:solidFill>
                  <a:prstClr val="black"/>
                </a:solidFill>
                <a:effectLst/>
                <a:uLnTx/>
                <a:uFillTx/>
                <a:latin typeface="+mn-ea"/>
                <a:cs typeface="Arial" charset="0"/>
              </a:rPr>
              <a:t>つを選択して記載してください</a:t>
            </a:r>
            <a:r>
              <a:rPr kumimoji="1" lang="en-US" altLang="ja-JP" sz="1200" b="0" i="0" u="sng" strike="noStrike" kern="1200" cap="none" spc="0" normalizeH="0" baseline="0" noProof="0">
                <a:ln>
                  <a:noFill/>
                </a:ln>
                <a:solidFill>
                  <a:prstClr val="black"/>
                </a:solidFill>
                <a:effectLst/>
                <a:uLnTx/>
                <a:uFillTx/>
                <a:latin typeface="+mn-ea"/>
                <a:cs typeface="Arial" charset="0"/>
              </a:rPr>
              <a:t>】</a:t>
            </a:r>
          </a:p>
        </p:txBody>
      </p:sp>
      <p:sp>
        <p:nvSpPr>
          <p:cNvPr id="9" name="フッター プレースホルダー 4">
            <a:extLst>
              <a:ext uri="{FF2B5EF4-FFF2-40B4-BE49-F238E27FC236}">
                <a16:creationId xmlns:a16="http://schemas.microsoft.com/office/drawing/2014/main" id="{C7B4A7C1-7057-B710-A24F-7ECC294B120E}"/>
              </a:ext>
            </a:extLst>
          </p:cNvPr>
          <p:cNvSpPr txBox="1">
            <a:spLocks/>
          </p:cNvSpPr>
          <p:nvPr/>
        </p:nvSpPr>
        <p:spPr bwMode="gray">
          <a:xfrm>
            <a:off x="424619" y="1482595"/>
            <a:ext cx="1302581" cy="399674"/>
          </a:xfrm>
          <a:prstGeom prst="rect">
            <a:avLst/>
          </a:prstGeom>
          <a:solidFill>
            <a:schemeClr val="tx1">
              <a:lumMod val="75000"/>
              <a:lumOff val="25000"/>
            </a:schemeClr>
          </a:solidFill>
          <a:ln w="6350">
            <a:solidFill>
              <a:schemeClr val="tx1">
                <a:lumMod val="65000"/>
                <a:lumOff val="35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marL="0" marR="0" lvl="0" indent="0" algn="ctr" defTabSz="762000" rtl="0" eaLnBrk="0" fontAlgn="base" latinLnBrk="0" hangingPunct="0">
              <a:lnSpc>
                <a:spcPct val="106000"/>
              </a:lnSpc>
              <a:spcBef>
                <a:spcPts val="600"/>
              </a:spcBef>
              <a:spcAft>
                <a:spcPct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mn-ea"/>
                <a:cs typeface="Arial" charset="0"/>
              </a:rPr>
              <a:t>重点テーマ</a:t>
            </a:r>
            <a:endParaRPr kumimoji="1" lang="ja-JP" altLang="en-US" sz="1200" b="1" i="0" u="none" strike="noStrike" kern="1200" cap="none" spc="0" normalizeH="0" baseline="30000" noProof="0">
              <a:ln>
                <a:noFill/>
              </a:ln>
              <a:solidFill>
                <a:prstClr val="white"/>
              </a:solidFill>
              <a:effectLst/>
              <a:uLnTx/>
              <a:uFillTx/>
              <a:latin typeface="+mn-ea"/>
              <a:cs typeface="Arial" charset="0"/>
            </a:endParaRPr>
          </a:p>
        </p:txBody>
      </p:sp>
      <p:sp>
        <p:nvSpPr>
          <p:cNvPr id="10" name="正方形/長方形 9">
            <a:extLst>
              <a:ext uri="{FF2B5EF4-FFF2-40B4-BE49-F238E27FC236}">
                <a16:creationId xmlns:a16="http://schemas.microsoft.com/office/drawing/2014/main" id="{79116C3F-16A2-36E6-0AAC-12614DDEF8B1}"/>
              </a:ext>
            </a:extLst>
          </p:cNvPr>
          <p:cNvSpPr/>
          <p:nvPr/>
        </p:nvSpPr>
        <p:spPr bwMode="gray">
          <a:xfrm>
            <a:off x="6234993" y="5420096"/>
            <a:ext cx="3255082" cy="1159673"/>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marR="0" lvl="0" indent="-88900" algn="l" defTabSz="762000" rtl="0" eaLnBrk="0" fontAlgn="base" latinLnBrk="0" hangingPunct="0">
              <a:lnSpc>
                <a:spcPct val="106000"/>
              </a:lnSpc>
              <a:spcBef>
                <a:spcPts val="0"/>
              </a:spcBef>
              <a:spcAft>
                <a:spcPct val="0"/>
              </a:spcAft>
              <a:buClrTx/>
              <a:buSzTx/>
              <a:buFont typeface="Arial" panose="020B0604020202020204" pitchFamily="34" charset="0"/>
              <a:buChar char="•"/>
              <a:tabLst/>
              <a:defRPr/>
            </a:pPr>
            <a:r>
              <a:rPr kumimoji="1" lang="en-US" altLang="ja-JP" sz="1200">
                <a:solidFill>
                  <a:prstClr val="black"/>
                </a:solidFill>
                <a:latin typeface="+mn-ea"/>
                <a:cs typeface="Arial" charset="0"/>
              </a:rPr>
              <a:t>【</a:t>
            </a:r>
            <a:r>
              <a:rPr kumimoji="1" lang="ja-JP" altLang="en-US" sz="1200" b="0" i="0" u="none" strike="noStrike" kern="1200" cap="none" spc="0" normalizeH="0" baseline="0" noProof="0">
                <a:ln>
                  <a:noFill/>
                </a:ln>
                <a:solidFill>
                  <a:prstClr val="black"/>
                </a:solidFill>
                <a:effectLst/>
                <a:uLnTx/>
                <a:uFillTx/>
                <a:latin typeface="+mn-ea"/>
                <a:cs typeface="Arial" charset="0"/>
              </a:rPr>
              <a:t>なぜ本事業で取り組むことが必要なのかを記載してください　例：公的支援の必要性、情報発信効果等</a:t>
            </a:r>
            <a:r>
              <a:rPr kumimoji="1" lang="en-US" altLang="ja-JP" sz="1200" b="0" i="0" u="none" strike="noStrike" kern="1200" cap="none" spc="0" normalizeH="0" baseline="0" noProof="0">
                <a:ln>
                  <a:noFill/>
                </a:ln>
                <a:solidFill>
                  <a:prstClr val="black"/>
                </a:solidFill>
                <a:effectLst/>
                <a:uLnTx/>
                <a:uFillTx/>
                <a:latin typeface="+mn-ea"/>
                <a:cs typeface="Arial" charset="0"/>
              </a:rPr>
              <a:t>】</a:t>
            </a:r>
          </a:p>
        </p:txBody>
      </p:sp>
      <p:sp>
        <p:nvSpPr>
          <p:cNvPr id="11" name="正方形/長方形 10">
            <a:extLst>
              <a:ext uri="{FF2B5EF4-FFF2-40B4-BE49-F238E27FC236}">
                <a16:creationId xmlns:a16="http://schemas.microsoft.com/office/drawing/2014/main" id="{9819017A-DBE6-3F9D-93D8-A2F850510E59}"/>
              </a:ext>
            </a:extLst>
          </p:cNvPr>
          <p:cNvSpPr/>
          <p:nvPr/>
        </p:nvSpPr>
        <p:spPr bwMode="gray">
          <a:xfrm>
            <a:off x="6234993" y="2363637"/>
            <a:ext cx="3255083" cy="3011767"/>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marR="0" lvl="0" indent="-88900" algn="l" defTabSz="762000" rtl="0" eaLnBrk="0" fontAlgn="base" latinLnBrk="0" hangingPunct="0">
              <a:lnSpc>
                <a:spcPct val="106000"/>
              </a:lnSpc>
              <a:spcBef>
                <a:spcPts val="300"/>
              </a:spcBef>
              <a:spcAft>
                <a:spcPct val="0"/>
              </a:spcAft>
              <a:buClrTx/>
              <a:buSzTx/>
              <a:buFont typeface="Arial" panose="020B0604020202020204" pitchFamily="34" charset="0"/>
              <a:buChar char="•"/>
              <a:tabLst/>
              <a:defRPr/>
            </a:pPr>
            <a:r>
              <a:rPr kumimoji="1" lang="en-US" altLang="ja-JP" sz="1200" dirty="0">
                <a:latin typeface="+mn-ea"/>
                <a:cs typeface="Arial" charset="0"/>
              </a:rPr>
              <a:t>【</a:t>
            </a:r>
            <a:r>
              <a:rPr kumimoji="1" lang="ja-JP" altLang="en-US" sz="1200" dirty="0">
                <a:latin typeface="+mn-ea"/>
                <a:cs typeface="Arial" charset="0"/>
              </a:rPr>
              <a:t>左記</a:t>
            </a:r>
            <a:r>
              <a:rPr kumimoji="1" lang="ja-JP" altLang="en-US" sz="1200" b="0" i="0" u="none" strike="noStrike" kern="1200" cap="none" spc="0" normalizeH="0" baseline="0" noProof="0" dirty="0">
                <a:ln>
                  <a:noFill/>
                </a:ln>
                <a:effectLst/>
                <a:uLnTx/>
                <a:uFillTx/>
                <a:latin typeface="+mn-ea"/>
                <a:cs typeface="Arial" charset="0"/>
              </a:rPr>
              <a:t>の理由や課題を解決する策としての本プロジェクトの概要を記載してください</a:t>
            </a:r>
            <a:r>
              <a:rPr kumimoji="1" lang="en-US" altLang="ja-JP" sz="1200" b="0" i="0" u="none" strike="noStrike" kern="1200" cap="none" spc="0" normalizeH="0" baseline="0" noProof="0" dirty="0">
                <a:ln>
                  <a:noFill/>
                </a:ln>
                <a:effectLst/>
                <a:uLnTx/>
                <a:uFillTx/>
                <a:latin typeface="+mn-ea"/>
                <a:cs typeface="Arial" charset="0"/>
              </a:rPr>
              <a:t>】</a:t>
            </a:r>
          </a:p>
          <a:p>
            <a:pPr marL="177800" marR="0" lvl="0" indent="-88900" algn="l" defTabSz="762000" rtl="0" eaLnBrk="0" fontAlgn="base" latinLnBrk="0" hangingPunct="0">
              <a:lnSpc>
                <a:spcPct val="106000"/>
              </a:lnSpc>
              <a:spcBef>
                <a:spcPts val="300"/>
              </a:spcBef>
              <a:spcAft>
                <a:spcPct val="0"/>
              </a:spcAft>
              <a:buClrTx/>
              <a:buSzTx/>
              <a:buFont typeface="Arial" panose="020B0604020202020204" pitchFamily="34" charset="0"/>
              <a:buChar char="•"/>
              <a:tabLst/>
              <a:defRPr/>
            </a:pPr>
            <a:r>
              <a:rPr kumimoji="1" lang="en-US" altLang="ja-JP" sz="1200" dirty="0">
                <a:latin typeface="+mn-ea"/>
                <a:cs typeface="Arial" charset="0"/>
              </a:rPr>
              <a:t>【</a:t>
            </a:r>
            <a:r>
              <a:rPr kumimoji="1" lang="ja-JP" altLang="en-US" sz="1200" b="0" i="0" u="none" strike="noStrike" kern="1200" cap="none" spc="0" normalizeH="0" baseline="0" noProof="0" dirty="0">
                <a:ln>
                  <a:noFill/>
                </a:ln>
                <a:effectLst/>
                <a:uLnTx/>
                <a:uFillTx/>
                <a:latin typeface="+mn-ea"/>
                <a:cs typeface="Arial" charset="0"/>
              </a:rPr>
              <a:t>本プロジェクトを実現することによって何が変わるか、どのように社会課題が解決するか</a:t>
            </a:r>
            <a:r>
              <a:rPr kumimoji="1" lang="ja-JP" altLang="en-US" sz="1200" dirty="0">
                <a:latin typeface="+mn-ea"/>
                <a:cs typeface="Arial" charset="0"/>
              </a:rPr>
              <a:t>（仮説の検証によりどのようなインパクトをもたらすか、構造的な課題に対する新たなビジネスやサービスを創出できるのか等）</a:t>
            </a:r>
            <a:r>
              <a:rPr kumimoji="1" lang="ja-JP" altLang="en-US" sz="1200" b="0" i="0" u="none" strike="noStrike" kern="1200" cap="none" spc="0" normalizeH="0" baseline="0" noProof="0" dirty="0">
                <a:ln>
                  <a:noFill/>
                </a:ln>
                <a:effectLst/>
                <a:uLnTx/>
                <a:uFillTx/>
                <a:latin typeface="+mn-ea"/>
                <a:cs typeface="Arial" charset="0"/>
              </a:rPr>
              <a:t>を記載してください</a:t>
            </a:r>
            <a:r>
              <a:rPr kumimoji="1" lang="en-US" altLang="ja-JP" sz="1200" b="0" i="0" u="none" strike="noStrike" kern="1200" cap="none" spc="0" normalizeH="0" baseline="0" noProof="0" dirty="0">
                <a:ln>
                  <a:noFill/>
                </a:ln>
                <a:effectLst/>
                <a:uLnTx/>
                <a:uFillTx/>
                <a:latin typeface="+mn-ea"/>
                <a:cs typeface="Arial" charset="0"/>
              </a:rPr>
              <a:t>】</a:t>
            </a:r>
          </a:p>
        </p:txBody>
      </p:sp>
      <p:sp>
        <p:nvSpPr>
          <p:cNvPr id="12" name="フッター プレースホルダー 4">
            <a:extLst>
              <a:ext uri="{FF2B5EF4-FFF2-40B4-BE49-F238E27FC236}">
                <a16:creationId xmlns:a16="http://schemas.microsoft.com/office/drawing/2014/main" id="{FF4CEC3E-C0C4-7507-6AE2-1F46FAEB3C59}"/>
              </a:ext>
            </a:extLst>
          </p:cNvPr>
          <p:cNvSpPr txBox="1">
            <a:spLocks/>
          </p:cNvSpPr>
          <p:nvPr/>
        </p:nvSpPr>
        <p:spPr bwMode="gray">
          <a:xfrm>
            <a:off x="5189671" y="5420102"/>
            <a:ext cx="947394" cy="1159876"/>
          </a:xfrm>
          <a:prstGeom prst="rect">
            <a:avLst/>
          </a:prstGeom>
          <a:solidFill>
            <a:schemeClr val="tx1">
              <a:lumMod val="75000"/>
              <a:lumOff val="25000"/>
            </a:schemeClr>
          </a:solidFill>
          <a:ln w="6350">
            <a:solidFill>
              <a:schemeClr val="tx1">
                <a:lumMod val="75000"/>
                <a:lumOff val="25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marL="0" marR="0" lvl="0" indent="0" algn="ctr" defTabSz="762000" rtl="0" eaLnBrk="0" fontAlgn="base" latinLnBrk="0" hangingPunct="0">
              <a:lnSpc>
                <a:spcPct val="106000"/>
              </a:lnSpc>
              <a:spcBef>
                <a:spcPts val="600"/>
              </a:spcBef>
              <a:spcAft>
                <a:spcPct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mn-ea"/>
                <a:cs typeface="Arial" charset="0"/>
              </a:rPr>
              <a:t>本事業で</a:t>
            </a:r>
            <a:br>
              <a:rPr kumimoji="1" lang="en-US" altLang="ja-JP" sz="1200" b="1" i="0" u="none" strike="noStrike" kern="1200" cap="none" spc="0" normalizeH="0" baseline="0" noProof="0">
                <a:ln>
                  <a:noFill/>
                </a:ln>
                <a:solidFill>
                  <a:prstClr val="white"/>
                </a:solidFill>
                <a:effectLst/>
                <a:uLnTx/>
                <a:uFillTx/>
                <a:latin typeface="+mn-ea"/>
                <a:cs typeface="Arial" charset="0"/>
              </a:rPr>
            </a:br>
            <a:r>
              <a:rPr kumimoji="1" lang="ja-JP" altLang="en-US" sz="1200" b="1" i="0" u="none" strike="noStrike" kern="1200" cap="none" spc="0" normalizeH="0" baseline="0" noProof="0">
                <a:ln>
                  <a:noFill/>
                </a:ln>
                <a:solidFill>
                  <a:prstClr val="white"/>
                </a:solidFill>
                <a:effectLst/>
                <a:uLnTx/>
                <a:uFillTx/>
                <a:latin typeface="+mn-ea"/>
                <a:cs typeface="Arial" charset="0"/>
              </a:rPr>
              <a:t>取り組む　理由</a:t>
            </a:r>
            <a:endParaRPr kumimoji="1" lang="en-GB" altLang="en-GB" sz="1200" b="1" i="0" u="none" strike="noStrike" kern="1200" cap="none" spc="0" normalizeH="0" baseline="0" noProof="0">
              <a:ln>
                <a:noFill/>
              </a:ln>
              <a:solidFill>
                <a:prstClr val="white"/>
              </a:solidFill>
              <a:effectLst/>
              <a:uLnTx/>
              <a:uFillTx/>
              <a:latin typeface="+mn-ea"/>
              <a:cs typeface="Arial" charset="0"/>
            </a:endParaRPr>
          </a:p>
        </p:txBody>
      </p:sp>
      <p:sp>
        <p:nvSpPr>
          <p:cNvPr id="13" name="フッター プレースホルダー 4">
            <a:extLst>
              <a:ext uri="{FF2B5EF4-FFF2-40B4-BE49-F238E27FC236}">
                <a16:creationId xmlns:a16="http://schemas.microsoft.com/office/drawing/2014/main" id="{46C0290E-7E8F-8D9C-2BDE-E677C98C0396}"/>
              </a:ext>
            </a:extLst>
          </p:cNvPr>
          <p:cNvSpPr txBox="1">
            <a:spLocks/>
          </p:cNvSpPr>
          <p:nvPr/>
        </p:nvSpPr>
        <p:spPr bwMode="gray">
          <a:xfrm>
            <a:off x="5189671" y="2363637"/>
            <a:ext cx="947394" cy="3011767"/>
          </a:xfrm>
          <a:prstGeom prst="rect">
            <a:avLst/>
          </a:prstGeom>
          <a:solidFill>
            <a:schemeClr val="tx1">
              <a:lumMod val="75000"/>
              <a:lumOff val="25000"/>
            </a:schemeClr>
          </a:solidFill>
          <a:ln w="6350">
            <a:solidFill>
              <a:schemeClr val="tx1">
                <a:lumMod val="75000"/>
                <a:lumOff val="25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marL="0" marR="0" lvl="0" indent="0" algn="ctr" defTabSz="762000" rtl="0" eaLnBrk="0" fontAlgn="base" latinLnBrk="0" hangingPunct="0">
              <a:lnSpc>
                <a:spcPct val="106000"/>
              </a:lnSpc>
              <a:spcBef>
                <a:spcPts val="600"/>
              </a:spcBef>
              <a:spcAft>
                <a:spcPct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mn-ea"/>
                <a:cs typeface="Arial" charset="0"/>
              </a:rPr>
              <a:t>取組内容</a:t>
            </a:r>
            <a:endParaRPr kumimoji="1" lang="en-US" altLang="ja-JP" sz="1200" b="1" i="0" u="none" strike="noStrike" kern="1200" cap="none" spc="0" normalizeH="0" baseline="0" noProof="0">
              <a:ln>
                <a:noFill/>
              </a:ln>
              <a:solidFill>
                <a:prstClr val="white"/>
              </a:solidFill>
              <a:effectLst/>
              <a:uLnTx/>
              <a:uFillTx/>
              <a:latin typeface="+mn-ea"/>
              <a:cs typeface="Arial" charset="0"/>
            </a:endParaRPr>
          </a:p>
          <a:p>
            <a:pPr marL="0" marR="0" lvl="0" indent="0" algn="ctr" defTabSz="762000" rtl="0" eaLnBrk="0" fontAlgn="base" latinLnBrk="0" hangingPunct="0">
              <a:lnSpc>
                <a:spcPct val="106000"/>
              </a:lnSpc>
              <a:spcBef>
                <a:spcPts val="600"/>
              </a:spcBef>
              <a:spcAft>
                <a:spcPct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mn-ea"/>
                <a:cs typeface="Arial" charset="0"/>
              </a:rPr>
              <a:t>（</a:t>
            </a:r>
            <a:r>
              <a:rPr lang="ja-JP" altLang="en-US">
                <a:solidFill>
                  <a:prstClr val="white"/>
                </a:solidFill>
                <a:latin typeface="+mn-ea"/>
                <a:cs typeface="Arial" charset="0"/>
              </a:rPr>
              <a:t>左記</a:t>
            </a:r>
            <a:r>
              <a:rPr kumimoji="1" lang="ja-JP" altLang="en-US" sz="1200" b="1" i="0" u="none" strike="noStrike" kern="1200" cap="none" spc="0" normalizeH="0" baseline="0" noProof="0">
                <a:ln>
                  <a:noFill/>
                </a:ln>
                <a:solidFill>
                  <a:prstClr val="white"/>
                </a:solidFill>
                <a:effectLst/>
                <a:uLnTx/>
                <a:uFillTx/>
                <a:latin typeface="+mn-ea"/>
                <a:cs typeface="Arial" charset="0"/>
              </a:rPr>
              <a:t>課題の解決策）</a:t>
            </a:r>
            <a:endParaRPr kumimoji="1" lang="en-GB" altLang="en-GB" sz="1200" b="1" i="0" u="none" strike="noStrike" kern="1200" cap="none" spc="0" normalizeH="0" baseline="0" noProof="0">
              <a:ln>
                <a:noFill/>
              </a:ln>
              <a:solidFill>
                <a:prstClr val="white"/>
              </a:solidFill>
              <a:effectLst/>
              <a:uLnTx/>
              <a:uFillTx/>
              <a:latin typeface="+mn-ea"/>
              <a:cs typeface="Arial" charset="0"/>
            </a:endParaRPr>
          </a:p>
        </p:txBody>
      </p:sp>
      <p:sp>
        <p:nvSpPr>
          <p:cNvPr id="14" name="フローチャート: 組合せ 13">
            <a:extLst>
              <a:ext uri="{FF2B5EF4-FFF2-40B4-BE49-F238E27FC236}">
                <a16:creationId xmlns:a16="http://schemas.microsoft.com/office/drawing/2014/main" id="{3345AE96-9516-F021-66F5-8B63A3297B92}"/>
              </a:ext>
            </a:extLst>
          </p:cNvPr>
          <p:cNvSpPr/>
          <p:nvPr/>
        </p:nvSpPr>
        <p:spPr bwMode="gray">
          <a:xfrm rot="16200000">
            <a:off x="3237154" y="4390000"/>
            <a:ext cx="3599618" cy="204181"/>
          </a:xfrm>
          <a:prstGeom prst="flowChartMerge">
            <a:avLst/>
          </a:prstGeom>
          <a:solidFill>
            <a:schemeClr val="bg2"/>
          </a:solidFill>
          <a:ln w="12700">
            <a:noFill/>
            <a:miter lim="800000"/>
            <a:headEnd/>
            <a:tailEnd/>
          </a:ln>
        </p:spPr>
        <p:txBody>
          <a:bodyPr lIns="72000" tIns="72000" rIns="72000" bIns="72000" rtlCol="0" anchor="ctr"/>
          <a:lstStyle/>
          <a:p>
            <a:pPr marL="0" marR="0" lvl="0" indent="0" algn="ctr" defTabSz="762000" rtl="0" eaLnBrk="0" fontAlgn="base" latinLnBrk="0" hangingPunct="0">
              <a:lnSpc>
                <a:spcPct val="106000"/>
              </a:lnSpc>
              <a:spcBef>
                <a:spcPts val="600"/>
              </a:spcBef>
              <a:spcAft>
                <a:spcPct val="0"/>
              </a:spcAft>
              <a:buClrTx/>
              <a:buSzTx/>
              <a:buFontTx/>
              <a:buNone/>
              <a:tabLst/>
              <a:defRPr/>
            </a:pPr>
            <a:endParaRPr kumimoji="1" lang="ja-JP" altLang="en-US" sz="1200" b="1" i="0" u="none" strike="noStrike" kern="1200" cap="none" spc="0" normalizeH="0" baseline="0" noProof="0">
              <a:ln>
                <a:noFill/>
              </a:ln>
              <a:solidFill>
                <a:prstClr val="white"/>
              </a:solidFill>
              <a:effectLst/>
              <a:uLnTx/>
              <a:uFillTx/>
              <a:latin typeface="+mn-ea"/>
              <a:cs typeface="Arial" charset="0"/>
            </a:endParaRPr>
          </a:p>
        </p:txBody>
      </p:sp>
      <p:sp>
        <p:nvSpPr>
          <p:cNvPr id="15" name="フッター プレースホルダー 4">
            <a:extLst>
              <a:ext uri="{FF2B5EF4-FFF2-40B4-BE49-F238E27FC236}">
                <a16:creationId xmlns:a16="http://schemas.microsoft.com/office/drawing/2014/main" id="{C2FAC89B-A052-FEAD-4B6A-0E3D8E80D4C2}"/>
              </a:ext>
            </a:extLst>
          </p:cNvPr>
          <p:cNvSpPr txBox="1">
            <a:spLocks/>
          </p:cNvSpPr>
          <p:nvPr/>
        </p:nvSpPr>
        <p:spPr bwMode="gray">
          <a:xfrm>
            <a:off x="415926" y="2363637"/>
            <a:ext cx="1311274" cy="4224362"/>
          </a:xfrm>
          <a:prstGeom prst="rect">
            <a:avLst/>
          </a:prstGeom>
          <a:solidFill>
            <a:schemeClr val="tx1">
              <a:lumMod val="75000"/>
              <a:lumOff val="25000"/>
            </a:schemeClr>
          </a:solidFill>
          <a:ln w="6350">
            <a:solidFill>
              <a:schemeClr val="tx1">
                <a:lumMod val="75000"/>
                <a:lumOff val="25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marL="0" marR="0" lvl="0" indent="0" algn="ctr" defTabSz="762000" rtl="0" eaLnBrk="0" fontAlgn="base" latinLnBrk="0" hangingPunct="0">
              <a:lnSpc>
                <a:spcPct val="106000"/>
              </a:lnSpc>
              <a:spcBef>
                <a:spcPts val="600"/>
              </a:spcBef>
              <a:spcAft>
                <a:spcPct val="0"/>
              </a:spcAft>
              <a:buClrTx/>
              <a:buSzTx/>
              <a:buFontTx/>
              <a:buNone/>
              <a:tabLst/>
              <a:defRPr/>
            </a:pPr>
            <a:r>
              <a:rPr lang="ja-JP" altLang="en-US">
                <a:solidFill>
                  <a:prstClr val="white"/>
                </a:solidFill>
                <a:latin typeface="+mn-ea"/>
                <a:cs typeface="Arial" charset="0"/>
              </a:rPr>
              <a:t>プロジェクトの背景</a:t>
            </a:r>
            <a:endParaRPr lang="en-US" altLang="ja-JP">
              <a:solidFill>
                <a:prstClr val="white"/>
              </a:solidFill>
              <a:latin typeface="+mn-ea"/>
              <a:cs typeface="Arial" charset="0"/>
            </a:endParaRPr>
          </a:p>
        </p:txBody>
      </p:sp>
      <p:sp>
        <p:nvSpPr>
          <p:cNvPr id="16" name="正方形/長方形 15">
            <a:extLst>
              <a:ext uri="{FF2B5EF4-FFF2-40B4-BE49-F238E27FC236}">
                <a16:creationId xmlns:a16="http://schemas.microsoft.com/office/drawing/2014/main" id="{72099C49-C8B7-E653-5D2B-4D66C58B37F9}"/>
              </a:ext>
            </a:extLst>
          </p:cNvPr>
          <p:cNvSpPr/>
          <p:nvPr/>
        </p:nvSpPr>
        <p:spPr bwMode="gray">
          <a:xfrm>
            <a:off x="1803483" y="2363637"/>
            <a:ext cx="3046411" cy="4224362"/>
          </a:xfrm>
          <a:prstGeom prst="rect">
            <a:avLst/>
          </a:prstGeom>
          <a:solidFill>
            <a:schemeClr val="bg1"/>
          </a:solidFill>
          <a:ln w="6350">
            <a:solidFill>
              <a:srgbClr val="A7A8AA"/>
            </a:solidFill>
            <a:miter lim="800000"/>
            <a:headEnd/>
            <a:tailEnd/>
          </a:ln>
        </p:spPr>
        <p:txBody>
          <a:bodyPr lIns="72000" tIns="72000" rIns="72000" bIns="72000" rtlCol="0" anchor="ctr"/>
          <a:lstStyle/>
          <a:p>
            <a:pPr marL="180000" marR="0" lvl="0" indent="-88900" algn="l" defTabSz="762000" rtl="0" eaLnBrk="0" fontAlgn="base" latinLnBrk="0" hangingPunct="0">
              <a:lnSpc>
                <a:spcPct val="106000"/>
              </a:lnSpc>
              <a:spcBef>
                <a:spcPts val="300"/>
              </a:spcBef>
              <a:spcAft>
                <a:spcPct val="0"/>
              </a:spcAft>
              <a:buClrTx/>
              <a:buSzTx/>
              <a:buFont typeface="Arial" panose="020B0604020202020204" pitchFamily="34" charset="0"/>
              <a:buChar char="•"/>
              <a:tabLst/>
              <a:defRPr/>
            </a:pPr>
            <a:r>
              <a:rPr kumimoji="1" lang="en-US" altLang="ja-JP" sz="1200" dirty="0">
                <a:latin typeface="+mn-ea"/>
                <a:cs typeface="Arial" charset="0"/>
              </a:rPr>
              <a:t>【</a:t>
            </a:r>
            <a:r>
              <a:rPr kumimoji="1" lang="ja-JP" altLang="en-US" sz="1200" b="0" i="0" u="none" strike="noStrike" kern="1200" cap="none" spc="0" normalizeH="0" baseline="0" noProof="0" dirty="0">
                <a:ln>
                  <a:noFill/>
                </a:ln>
                <a:effectLst/>
                <a:uLnTx/>
                <a:uFillTx/>
                <a:latin typeface="+mn-ea"/>
                <a:cs typeface="Arial" charset="0"/>
              </a:rPr>
              <a:t>事業を立ち上げた理由や解決したい社会課題の内容と東京都内で実施することの必要性や関連性を具体的に記載してください</a:t>
            </a:r>
            <a:r>
              <a:rPr kumimoji="1" lang="en-US" altLang="ja-JP" sz="1200" b="0" i="0" u="none" strike="noStrike" kern="1200" cap="none" spc="0" normalizeH="0" baseline="0" noProof="0" dirty="0">
                <a:ln>
                  <a:noFill/>
                </a:ln>
                <a:effectLst/>
                <a:uLnTx/>
                <a:uFillTx/>
                <a:latin typeface="+mn-ea"/>
                <a:cs typeface="Arial" charset="0"/>
              </a:rPr>
              <a:t>】</a:t>
            </a:r>
          </a:p>
          <a:p>
            <a:pPr marL="180000" marR="0" lvl="0" indent="-88900" algn="l" defTabSz="762000" rtl="0" eaLnBrk="0" fontAlgn="base" latinLnBrk="0" hangingPunct="0">
              <a:lnSpc>
                <a:spcPct val="106000"/>
              </a:lnSpc>
              <a:spcBef>
                <a:spcPts val="300"/>
              </a:spcBef>
              <a:spcAft>
                <a:spcPct val="0"/>
              </a:spcAft>
              <a:buClrTx/>
              <a:buSzTx/>
              <a:buFont typeface="Arial" panose="020B0604020202020204" pitchFamily="34" charset="0"/>
              <a:buChar char="•"/>
              <a:tabLst/>
              <a:defRPr/>
            </a:pPr>
            <a:r>
              <a:rPr kumimoji="1" lang="en-US" altLang="ja-JP" sz="1200" dirty="0">
                <a:latin typeface="+mn-ea"/>
                <a:cs typeface="Arial" charset="0"/>
              </a:rPr>
              <a:t>【</a:t>
            </a:r>
            <a:r>
              <a:rPr kumimoji="1" lang="ja-JP" altLang="en-US" sz="1200" b="0" i="0" u="none" strike="noStrike" kern="1200" cap="none" spc="0" normalizeH="0" baseline="0" noProof="0" dirty="0">
                <a:ln>
                  <a:noFill/>
                </a:ln>
                <a:effectLst/>
                <a:uLnTx/>
                <a:uFillTx/>
                <a:latin typeface="+mn-ea"/>
                <a:cs typeface="Arial" charset="0"/>
              </a:rPr>
              <a:t>どのような対象が課題を抱えているのかを具体的に記載してください</a:t>
            </a:r>
            <a:r>
              <a:rPr kumimoji="1" lang="en-US" altLang="ja-JP" sz="1200" b="0" i="0" u="none" strike="noStrike" kern="1200" cap="none" spc="0" normalizeH="0" baseline="0" noProof="0" dirty="0">
                <a:ln>
                  <a:noFill/>
                </a:ln>
                <a:effectLst/>
                <a:uLnTx/>
                <a:uFillTx/>
                <a:latin typeface="+mn-ea"/>
                <a:cs typeface="Arial" charset="0"/>
              </a:rPr>
              <a:t>】</a:t>
            </a:r>
          </a:p>
          <a:p>
            <a:pPr marL="180000" marR="0" lvl="0" indent="-88900" algn="l" defTabSz="762000" rtl="0" eaLnBrk="0" fontAlgn="base" latinLnBrk="0" hangingPunct="0">
              <a:lnSpc>
                <a:spcPct val="106000"/>
              </a:lnSpc>
              <a:spcBef>
                <a:spcPts val="300"/>
              </a:spcBef>
              <a:spcAft>
                <a:spcPct val="0"/>
              </a:spcAft>
              <a:buClrTx/>
              <a:buSzTx/>
              <a:buFont typeface="Arial" panose="020B0604020202020204" pitchFamily="34" charset="0"/>
              <a:buChar char="•"/>
              <a:tabLst/>
              <a:defRPr/>
            </a:pPr>
            <a:r>
              <a:rPr kumimoji="1" lang="en-US" altLang="ja-JP" sz="1200" dirty="0">
                <a:latin typeface="+mn-ea"/>
                <a:cs typeface="Arial" charset="0"/>
              </a:rPr>
              <a:t>【</a:t>
            </a:r>
            <a:r>
              <a:rPr kumimoji="1" lang="ja-JP" altLang="en-US" sz="1200" b="0" i="0" u="none" strike="noStrike" kern="1200" cap="none" spc="0" normalizeH="0" baseline="0" noProof="0" dirty="0">
                <a:ln>
                  <a:noFill/>
                </a:ln>
                <a:effectLst/>
                <a:uLnTx/>
                <a:uFillTx/>
                <a:latin typeface="+mn-ea"/>
                <a:cs typeface="Arial" charset="0"/>
              </a:rPr>
              <a:t>データ等を記載したい場合は参考資料に記載してください</a:t>
            </a:r>
            <a:r>
              <a:rPr kumimoji="1" lang="en-US" altLang="ja-JP" sz="1200" b="0" i="0" u="none" strike="noStrike" kern="1200" cap="none" spc="0" normalizeH="0" baseline="0" noProof="0" dirty="0">
                <a:ln>
                  <a:noFill/>
                </a:ln>
                <a:effectLst/>
                <a:uLnTx/>
                <a:uFillTx/>
                <a:latin typeface="+mn-ea"/>
                <a:cs typeface="Arial" charset="0"/>
              </a:rPr>
              <a:t>】</a:t>
            </a:r>
          </a:p>
        </p:txBody>
      </p:sp>
      <p:sp>
        <p:nvSpPr>
          <p:cNvPr id="18" name="テキスト ボックス 17">
            <a:extLst>
              <a:ext uri="{FF2B5EF4-FFF2-40B4-BE49-F238E27FC236}">
                <a16:creationId xmlns:a16="http://schemas.microsoft.com/office/drawing/2014/main" id="{45F4B96B-A7FC-777F-7050-6692F67369FF}"/>
              </a:ext>
            </a:extLst>
          </p:cNvPr>
          <p:cNvSpPr txBox="1"/>
          <p:nvPr/>
        </p:nvSpPr>
        <p:spPr>
          <a:xfrm>
            <a:off x="7470806" y="566100"/>
            <a:ext cx="2019269" cy="468000"/>
          </a:xfrm>
          <a:prstGeom prst="rect">
            <a:avLst/>
          </a:prstGeom>
          <a:solidFill>
            <a:schemeClr val="bg1"/>
          </a:solidFill>
          <a:ln w="6350">
            <a:solidFill>
              <a:schemeClr val="bg1">
                <a:lumMod val="65000"/>
              </a:schemeClr>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marR="0" lvl="0" indent="0" algn="ctr" defTabSz="762000" rtl="0" eaLnBrk="0" fontAlgn="base" latinLnBrk="0" hangingPunct="0">
              <a:lnSpc>
                <a:spcPct val="106000"/>
              </a:lnSpc>
              <a:spcBef>
                <a:spcPts val="0"/>
              </a:spcBef>
              <a:spcAft>
                <a:spcPct val="0"/>
              </a:spcAft>
              <a:buClrTx/>
              <a:buSzTx/>
              <a:buFont typeface="Arial" panose="020B0604020202020204" pitchFamily="34" charset="0"/>
              <a:buNone/>
              <a:tabLst/>
              <a:defRPr/>
            </a:pPr>
            <a:r>
              <a:rPr kumimoji="1" lang="ja-JP" altLang="en-US" sz="1400" b="1" i="0" u="none" strike="noStrike" kern="1200" cap="none" spc="0" normalizeH="0" baseline="0" noProof="0">
                <a:ln>
                  <a:noFill/>
                </a:ln>
                <a:effectLst/>
                <a:uLnTx/>
                <a:uFillTx/>
                <a:latin typeface="+mn-ea"/>
                <a:cs typeface="Arial" charset="0"/>
              </a:rPr>
              <a:t>事業趣旨との</a:t>
            </a:r>
            <a:r>
              <a:rPr lang="ja-JP" altLang="en-US" sz="1400" b="1">
                <a:latin typeface="+mn-ea"/>
              </a:rPr>
              <a:t>合致</a:t>
            </a:r>
            <a:r>
              <a:rPr kumimoji="1" lang="ja-JP" altLang="en-US" sz="1400" b="1" i="0" u="none" strike="noStrike" kern="1200" cap="none" spc="0" normalizeH="0" baseline="0" noProof="0">
                <a:ln>
                  <a:noFill/>
                </a:ln>
                <a:effectLst/>
                <a:uLnTx/>
                <a:uFillTx/>
                <a:latin typeface="+mn-ea"/>
                <a:cs typeface="Arial" charset="0"/>
              </a:rPr>
              <a:t>性</a:t>
            </a:r>
            <a:endParaRPr kumimoji="1" lang="en-US" altLang="ja-JP" sz="1400" b="1" i="0" u="none" strike="noStrike" kern="1200" cap="none" spc="0" normalizeH="0" baseline="0" noProof="0">
              <a:ln>
                <a:noFill/>
              </a:ln>
              <a:effectLst/>
              <a:uLnTx/>
              <a:uFillTx/>
              <a:latin typeface="+mn-ea"/>
              <a:cs typeface="Arial" charset="0"/>
            </a:endParaRPr>
          </a:p>
          <a:p>
            <a:pPr marL="0" marR="0" lvl="0" indent="0" algn="ctr" defTabSz="762000" rtl="0" eaLnBrk="0" fontAlgn="base" latinLnBrk="0" hangingPunct="0">
              <a:lnSpc>
                <a:spcPct val="106000"/>
              </a:lnSpc>
              <a:spcBef>
                <a:spcPts val="0"/>
              </a:spcBef>
              <a:spcAft>
                <a:spcPct val="0"/>
              </a:spcAft>
              <a:buClrTx/>
              <a:buSzTx/>
              <a:buFont typeface="Arial" panose="020B0604020202020204" pitchFamily="34" charset="0"/>
              <a:buNone/>
              <a:tabLst/>
              <a:defRPr/>
            </a:pPr>
            <a:r>
              <a:rPr kumimoji="1" lang="ja-JP" altLang="en-US" sz="1400" b="1" i="0" u="none" strike="noStrike" kern="1200" cap="none" spc="0" normalizeH="0" baseline="0" noProof="0">
                <a:ln>
                  <a:noFill/>
                </a:ln>
                <a:effectLst/>
                <a:uLnTx/>
                <a:uFillTx/>
                <a:latin typeface="+mn-ea"/>
              </a:rPr>
              <a:t>事業の社会性</a:t>
            </a:r>
            <a:endParaRPr kumimoji="1" lang="en-US" altLang="ja-JP" sz="1400" b="1" i="0" u="none" strike="noStrike" kern="1200" cap="none" spc="0" normalizeH="0" baseline="0" noProof="0">
              <a:ln>
                <a:noFill/>
              </a:ln>
              <a:effectLst/>
              <a:uLnTx/>
              <a:uFillTx/>
              <a:latin typeface="+mn-ea"/>
              <a:cs typeface="Arial" charset="0"/>
            </a:endParaRPr>
          </a:p>
        </p:txBody>
      </p:sp>
      <p:sp>
        <p:nvSpPr>
          <p:cNvPr id="19" name="テキスト ボックス 18">
            <a:extLst>
              <a:ext uri="{FF2B5EF4-FFF2-40B4-BE49-F238E27FC236}">
                <a16:creationId xmlns:a16="http://schemas.microsoft.com/office/drawing/2014/main" id="{4E539B17-C42C-C06E-0F5D-4E71FDFA5497}"/>
              </a:ext>
            </a:extLst>
          </p:cNvPr>
          <p:cNvSpPr txBox="1"/>
          <p:nvPr/>
        </p:nvSpPr>
        <p:spPr>
          <a:xfrm>
            <a:off x="6392333" y="566100"/>
            <a:ext cx="1078473" cy="468000"/>
          </a:xfrm>
          <a:prstGeom prst="rect">
            <a:avLst/>
          </a:prstGeom>
          <a:solidFill>
            <a:schemeClr val="bg1">
              <a:lumMod val="65000"/>
            </a:schemeClr>
          </a:solidFill>
          <a:ln w="6350">
            <a:solidFill>
              <a:schemeClr val="bg1">
                <a:lumMod val="65000"/>
              </a:schemeClr>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marR="0" lvl="0" indent="0" algn="ctr" defTabSz="762000" rtl="0" eaLnBrk="0" fontAlgn="base" latinLnBrk="0" hangingPunct="0">
              <a:lnSpc>
                <a:spcPct val="106000"/>
              </a:lnSpc>
              <a:spcBef>
                <a:spcPts val="0"/>
              </a:spcBef>
              <a:spcAft>
                <a:spcPct val="0"/>
              </a:spcAft>
              <a:buClrTx/>
              <a:buSzTx/>
              <a:buFont typeface="Arial" panose="020B0604020202020204" pitchFamily="34" charset="0"/>
              <a:buNone/>
              <a:tabLst/>
              <a:defRPr/>
            </a:pPr>
            <a:r>
              <a:rPr kumimoji="1" lang="ja-JP" altLang="en-US" sz="1400" b="1" i="0" u="none" strike="noStrike" kern="1200" cap="none" spc="0" normalizeH="0" baseline="0" noProof="0">
                <a:ln>
                  <a:noFill/>
                </a:ln>
                <a:solidFill>
                  <a:prstClr val="white"/>
                </a:solidFill>
                <a:effectLst/>
                <a:uLnTx/>
                <a:uFillTx/>
                <a:latin typeface="+mn-ea"/>
                <a:cs typeface="Arial" charset="0"/>
              </a:rPr>
              <a:t>審査の観点</a:t>
            </a:r>
          </a:p>
        </p:txBody>
      </p:sp>
      <p:sp>
        <p:nvSpPr>
          <p:cNvPr id="20" name="フッター プレースホルダー 1">
            <a:extLst>
              <a:ext uri="{FF2B5EF4-FFF2-40B4-BE49-F238E27FC236}">
                <a16:creationId xmlns:a16="http://schemas.microsoft.com/office/drawing/2014/main" id="{BB6B73AF-4085-D4B5-0C72-27A5A5ACADFE}"/>
              </a:ext>
            </a:extLst>
          </p:cNvPr>
          <p:cNvSpPr>
            <a:spLocks noGrp="1"/>
          </p:cNvSpPr>
          <p:nvPr>
            <p:ph type="ftr" sz="quarter" idx="10"/>
          </p:nvPr>
        </p:nvSpPr>
        <p:spPr>
          <a:xfrm>
            <a:off x="705600" y="6588000"/>
            <a:ext cx="4068000" cy="169200"/>
          </a:xfrm>
        </p:spPr>
        <p:txBody>
          <a:bodyPr/>
          <a:lstStyle/>
          <a:p>
            <a:pPr fontAlgn="auto">
              <a:spcBef>
                <a:spcPts val="0"/>
              </a:spcBef>
              <a:spcAft>
                <a:spcPts val="0"/>
              </a:spcAft>
            </a:pPr>
            <a:r>
              <a:rPr kumimoji="1" lang="en-US" altLang="ja-JP"/>
              <a:t>PoC Ground</a:t>
            </a:r>
            <a:r>
              <a:rPr kumimoji="1" lang="ja-JP" altLang="en-US"/>
              <a:t> </a:t>
            </a:r>
            <a:r>
              <a:rPr kumimoji="1" lang="en-US" altLang="ja-JP"/>
              <a:t>Tokyo</a:t>
            </a:r>
            <a:endParaRPr kumimoji="1" lang="en-GB" altLang="en-GB"/>
          </a:p>
        </p:txBody>
      </p:sp>
    </p:spTree>
    <p:extLst>
      <p:ext uri="{BB962C8B-B14F-4D97-AF65-F5344CB8AC3E}">
        <p14:creationId xmlns:p14="http://schemas.microsoft.com/office/powerpoint/2010/main" val="2264140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66158B4-28A6-AD29-3EF0-DF2FAE1D2274}"/>
              </a:ext>
            </a:extLst>
          </p:cNvPr>
          <p:cNvSpPr>
            <a:spLocks noGrp="1"/>
          </p:cNvSpPr>
          <p:nvPr>
            <p:ph type="sldNum" sz="quarter" idx="11"/>
          </p:nvPr>
        </p:nvSpPr>
        <p:spPr/>
        <p:txBody>
          <a:bodyPr/>
          <a:lstStyle/>
          <a:p>
            <a:fld id="{AA5FCFE5-FE56-4EF1-80A8-07776887C2A1}" type="slidenum">
              <a:rPr lang="ja-JP" altLang="en-US" smtClean="0"/>
              <a:pPr/>
              <a:t>2</a:t>
            </a:fld>
            <a:endParaRPr lang="ja-JP" altLang="en-US"/>
          </a:p>
        </p:txBody>
      </p:sp>
      <p:sp>
        <p:nvSpPr>
          <p:cNvPr id="4" name="テキスト プレースホルダー 3">
            <a:extLst>
              <a:ext uri="{FF2B5EF4-FFF2-40B4-BE49-F238E27FC236}">
                <a16:creationId xmlns:a16="http://schemas.microsoft.com/office/drawing/2014/main" id="{191EADB7-AC97-93FD-F217-87EEB304E252}"/>
              </a:ext>
            </a:extLst>
          </p:cNvPr>
          <p:cNvSpPr>
            <a:spLocks noGrp="1"/>
          </p:cNvSpPr>
          <p:nvPr>
            <p:ph type="body" sz="quarter" idx="15"/>
          </p:nvPr>
        </p:nvSpPr>
        <p:spPr/>
        <p:txBody>
          <a:bodyPr/>
          <a:lstStyle/>
          <a:p>
            <a:r>
              <a:rPr kumimoji="1" lang="ja-JP" altLang="en-US">
                <a:latin typeface="+mj-ea"/>
                <a:ea typeface="+mj-ea"/>
              </a:rPr>
              <a:t>実証後のビジネスモデル</a:t>
            </a:r>
          </a:p>
        </p:txBody>
      </p:sp>
      <p:sp>
        <p:nvSpPr>
          <p:cNvPr id="5" name="タイトル 4">
            <a:extLst>
              <a:ext uri="{FF2B5EF4-FFF2-40B4-BE49-F238E27FC236}">
                <a16:creationId xmlns:a16="http://schemas.microsoft.com/office/drawing/2014/main" id="{399D8B03-E595-FB06-B3C9-94322D7B48F5}"/>
              </a:ext>
            </a:extLst>
          </p:cNvPr>
          <p:cNvSpPr>
            <a:spLocks noGrp="1"/>
          </p:cNvSpPr>
          <p:nvPr>
            <p:ph type="title"/>
          </p:nvPr>
        </p:nvSpPr>
        <p:spPr/>
        <p:txBody>
          <a:bodyPr/>
          <a:lstStyle/>
          <a:p>
            <a:r>
              <a:rPr kumimoji="1" lang="ja-JP" altLang="en-US">
                <a:latin typeface="+mj-ea"/>
              </a:rPr>
              <a:t>２．社会実装時のビジネスモデル</a:t>
            </a:r>
          </a:p>
        </p:txBody>
      </p:sp>
      <p:sp>
        <p:nvSpPr>
          <p:cNvPr id="6" name="正方形/長方形 5">
            <a:extLst>
              <a:ext uri="{FF2B5EF4-FFF2-40B4-BE49-F238E27FC236}">
                <a16:creationId xmlns:a16="http://schemas.microsoft.com/office/drawing/2014/main" id="{1F4B31DE-0EFE-9BB7-0820-3E6235F979DC}"/>
              </a:ext>
            </a:extLst>
          </p:cNvPr>
          <p:cNvSpPr/>
          <p:nvPr/>
        </p:nvSpPr>
        <p:spPr bwMode="gray">
          <a:xfrm>
            <a:off x="415925" y="1484314"/>
            <a:ext cx="9073075" cy="3544886"/>
          </a:xfrm>
          <a:prstGeom prst="rect">
            <a:avLst/>
          </a:prstGeom>
          <a:solidFill>
            <a:schemeClr val="bg1"/>
          </a:solidFill>
          <a:ln w="6350">
            <a:solidFill>
              <a:srgbClr val="A7A8AA"/>
            </a:solidFill>
            <a:miter lim="800000"/>
            <a:headEnd/>
            <a:tailEnd/>
          </a:ln>
        </p:spPr>
        <p:txBody>
          <a:bodyPr lIns="72000" tIns="72000" rIns="72000" bIns="72000" rtlCol="0" anchor="t"/>
          <a:lstStyle/>
          <a:p>
            <a:pPr marL="177800" marR="0" indent="-88900" defTabSz="762000" eaLnBrk="0" latinLnBrk="0" hangingPunct="0">
              <a:lnSpc>
                <a:spcPct val="106000"/>
              </a:lnSpc>
              <a:spcBef>
                <a:spcPts val="0"/>
              </a:spcBef>
              <a:buClrTx/>
              <a:buSzPct val="100000"/>
              <a:buFont typeface="Arial" panose="020B0604020202020204" pitchFamily="34" charset="0"/>
              <a:buChar char="•"/>
              <a:tabLst/>
            </a:pPr>
            <a:r>
              <a:rPr kumimoji="1" lang="en-US" altLang="ja-JP" sz="1200" dirty="0">
                <a:latin typeface="+mn-ea"/>
              </a:rPr>
              <a:t>【</a:t>
            </a:r>
            <a:r>
              <a:rPr kumimoji="1" lang="ja-JP" altLang="en-US" sz="1200" dirty="0">
                <a:latin typeface="+mn-ea"/>
              </a:rPr>
              <a:t>ビジネスモデルの全体像、収益の流れが明確となるように記載してください</a:t>
            </a:r>
            <a:r>
              <a:rPr kumimoji="1" lang="en-US" altLang="ja-JP" sz="1200" dirty="0">
                <a:latin typeface="+mn-ea"/>
              </a:rPr>
              <a:t>】</a:t>
            </a:r>
          </a:p>
          <a:p>
            <a:pPr marL="177800" marR="0" indent="-88900" defTabSz="762000" eaLnBrk="0" latinLnBrk="0" hangingPunct="0">
              <a:lnSpc>
                <a:spcPct val="106000"/>
              </a:lnSpc>
              <a:spcBef>
                <a:spcPts val="0"/>
              </a:spcBef>
              <a:buClrTx/>
              <a:buSzPct val="100000"/>
              <a:buFont typeface="Arial" panose="020B0604020202020204" pitchFamily="34" charset="0"/>
              <a:buChar char="•"/>
              <a:tabLst/>
            </a:pPr>
            <a:r>
              <a:rPr kumimoji="1" lang="en-US" altLang="ja-JP" sz="1200" dirty="0">
                <a:latin typeface="+mn-ea"/>
              </a:rPr>
              <a:t>【</a:t>
            </a:r>
            <a:r>
              <a:rPr kumimoji="1" lang="ja-JP" altLang="en-US" sz="1200" dirty="0">
                <a:latin typeface="+mn-ea"/>
              </a:rPr>
              <a:t>本検証がビジネスモデルの中の一部分について取り組まれる場合は、併せて本検証の該当部分が分かるように記載ください</a:t>
            </a:r>
            <a:r>
              <a:rPr kumimoji="1" lang="en-US" altLang="ja-JP" sz="1200" dirty="0">
                <a:latin typeface="+mn-ea"/>
              </a:rPr>
              <a:t>】</a:t>
            </a:r>
          </a:p>
        </p:txBody>
      </p:sp>
      <p:pic>
        <p:nvPicPr>
          <p:cNvPr id="7" name="図 6">
            <a:extLst>
              <a:ext uri="{FF2B5EF4-FFF2-40B4-BE49-F238E27FC236}">
                <a16:creationId xmlns:a16="http://schemas.microsoft.com/office/drawing/2014/main" id="{3D1DA7BC-EA67-A795-592C-00F871C6A5D4}"/>
              </a:ext>
            </a:extLst>
          </p:cNvPr>
          <p:cNvPicPr>
            <a:picLocks noChangeAspect="1"/>
          </p:cNvPicPr>
          <p:nvPr/>
        </p:nvPicPr>
        <p:blipFill>
          <a:blip r:embed="rId2"/>
          <a:stretch>
            <a:fillRect/>
          </a:stretch>
        </p:blipFill>
        <p:spPr>
          <a:xfrm>
            <a:off x="516468" y="2036454"/>
            <a:ext cx="4436532" cy="2882680"/>
          </a:xfrm>
          <a:prstGeom prst="rect">
            <a:avLst/>
          </a:prstGeom>
        </p:spPr>
      </p:pic>
      <p:sp>
        <p:nvSpPr>
          <p:cNvPr id="8" name="フッター プレースホルダー 4">
            <a:extLst>
              <a:ext uri="{FF2B5EF4-FFF2-40B4-BE49-F238E27FC236}">
                <a16:creationId xmlns:a16="http://schemas.microsoft.com/office/drawing/2014/main" id="{85C79D42-739B-124B-C1FC-84941A110D7D}"/>
              </a:ext>
            </a:extLst>
          </p:cNvPr>
          <p:cNvSpPr txBox="1">
            <a:spLocks/>
          </p:cNvSpPr>
          <p:nvPr/>
        </p:nvSpPr>
        <p:spPr bwMode="gray">
          <a:xfrm>
            <a:off x="415925" y="5117275"/>
            <a:ext cx="1624542" cy="1466518"/>
          </a:xfrm>
          <a:prstGeom prst="rect">
            <a:avLst/>
          </a:prstGeom>
          <a:solidFill>
            <a:schemeClr val="tx1">
              <a:lumMod val="75000"/>
              <a:lumOff val="25000"/>
            </a:schemeClr>
          </a:solidFill>
          <a:ln w="6350">
            <a:solidFill>
              <a:schemeClr val="tx1">
                <a:lumMod val="75000"/>
                <a:lumOff val="25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400">
                <a:latin typeface="+mn-ea"/>
              </a:rPr>
              <a:t>関連する法規制等・</a:t>
            </a:r>
            <a:br>
              <a:rPr lang="en-US" altLang="ja-JP" sz="1400">
                <a:latin typeface="+mn-ea"/>
              </a:rPr>
            </a:br>
            <a:r>
              <a:rPr lang="ja-JP" altLang="en-US" sz="1400">
                <a:latin typeface="+mn-ea"/>
              </a:rPr>
              <a:t>対応方針</a:t>
            </a:r>
            <a:endParaRPr lang="en-US" altLang="ja-JP" sz="1400">
              <a:latin typeface="+mn-ea"/>
            </a:endParaRPr>
          </a:p>
        </p:txBody>
      </p:sp>
      <p:sp>
        <p:nvSpPr>
          <p:cNvPr id="9" name="正方形/長方形 8">
            <a:extLst>
              <a:ext uri="{FF2B5EF4-FFF2-40B4-BE49-F238E27FC236}">
                <a16:creationId xmlns:a16="http://schemas.microsoft.com/office/drawing/2014/main" id="{04A32DB9-A6C1-BCB6-FC2B-F89FD6FABB77}"/>
              </a:ext>
            </a:extLst>
          </p:cNvPr>
          <p:cNvSpPr/>
          <p:nvPr/>
        </p:nvSpPr>
        <p:spPr bwMode="gray">
          <a:xfrm>
            <a:off x="2116667" y="5117275"/>
            <a:ext cx="7372333" cy="1466518"/>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indent="-88900" defTabSz="762000" eaLnBrk="0" hangingPunct="0">
              <a:lnSpc>
                <a:spcPct val="106000"/>
              </a:lnSpc>
              <a:spcBef>
                <a:spcPts val="0"/>
              </a:spcBef>
              <a:buFont typeface="Arial" panose="020B0604020202020204" pitchFamily="34" charset="0"/>
              <a:buChar char="•"/>
            </a:pPr>
            <a:r>
              <a:rPr kumimoji="1" lang="en-US" altLang="ja-JP" sz="1200">
                <a:latin typeface="+mn-ea"/>
              </a:rPr>
              <a:t>【</a:t>
            </a:r>
            <a:r>
              <a:rPr kumimoji="1" lang="ja-JP" altLang="en-US" sz="1200">
                <a:latin typeface="+mn-ea"/>
              </a:rPr>
              <a:t>現時点で、想定されるプロダクト</a:t>
            </a:r>
            <a:r>
              <a:rPr kumimoji="1" lang="en-US" altLang="ja-JP" sz="1200">
                <a:latin typeface="+mn-ea"/>
              </a:rPr>
              <a:t>/</a:t>
            </a:r>
            <a:r>
              <a:rPr kumimoji="1" lang="ja-JP" altLang="en-US" sz="1200">
                <a:latin typeface="+mn-ea"/>
              </a:rPr>
              <a:t>サービスに関連する法規制があれば、把握されている範囲で記載してください</a:t>
            </a:r>
            <a:r>
              <a:rPr kumimoji="1" lang="en-US" altLang="ja-JP" sz="1200">
                <a:latin typeface="+mn-ea"/>
              </a:rPr>
              <a:t>】</a:t>
            </a:r>
          </a:p>
          <a:p>
            <a:pPr marL="177800" indent="-88900" defTabSz="762000" eaLnBrk="0" hangingPunct="0">
              <a:lnSpc>
                <a:spcPct val="106000"/>
              </a:lnSpc>
              <a:spcBef>
                <a:spcPts val="0"/>
              </a:spcBef>
              <a:buFont typeface="Arial" panose="020B0604020202020204" pitchFamily="34" charset="0"/>
              <a:buChar char="•"/>
            </a:pPr>
            <a:r>
              <a:rPr kumimoji="1" lang="en-US" altLang="ja-JP" sz="1200">
                <a:latin typeface="+mn-ea"/>
              </a:rPr>
              <a:t>【</a:t>
            </a:r>
            <a:r>
              <a:rPr kumimoji="1" lang="ja-JP" altLang="en-US" sz="1200">
                <a:latin typeface="+mn-ea"/>
              </a:rPr>
              <a:t>それらの規制に対し、どのような対応が、現時点で想定されるかを記載してください</a:t>
            </a:r>
            <a:r>
              <a:rPr kumimoji="1" lang="en-US" altLang="ja-JP" sz="1200">
                <a:latin typeface="+mn-ea"/>
              </a:rPr>
              <a:t>】</a:t>
            </a:r>
            <a:r>
              <a:rPr kumimoji="1" lang="ja-JP" altLang="en-US" sz="1200">
                <a:latin typeface="+mn-ea"/>
              </a:rPr>
              <a:t>　　　</a:t>
            </a:r>
          </a:p>
        </p:txBody>
      </p:sp>
      <p:graphicFrame>
        <p:nvGraphicFramePr>
          <p:cNvPr id="10" name="表 9">
            <a:extLst>
              <a:ext uri="{FF2B5EF4-FFF2-40B4-BE49-F238E27FC236}">
                <a16:creationId xmlns:a16="http://schemas.microsoft.com/office/drawing/2014/main" id="{8240D8C6-8FCA-70EA-7589-1F6C61DF9171}"/>
              </a:ext>
            </a:extLst>
          </p:cNvPr>
          <p:cNvGraphicFramePr>
            <a:graphicFrameLocks noGrp="1"/>
          </p:cNvGraphicFramePr>
          <p:nvPr>
            <p:extLst>
              <p:ext uri="{D42A27DB-BD31-4B8C-83A1-F6EECF244321}">
                <p14:modId xmlns:p14="http://schemas.microsoft.com/office/powerpoint/2010/main" val="1225437578"/>
              </p:ext>
            </p:extLst>
          </p:nvPr>
        </p:nvGraphicFramePr>
        <p:xfrm>
          <a:off x="5133463" y="2071639"/>
          <a:ext cx="4356612" cy="2882681"/>
        </p:xfrm>
        <a:graphic>
          <a:graphicData uri="http://schemas.openxmlformats.org/drawingml/2006/table">
            <a:tbl>
              <a:tblPr firstRow="1" bandRow="1">
                <a:tableStyleId>{5C22544A-7EE6-4342-B048-85BDC9FD1C3A}</a:tableStyleId>
              </a:tblPr>
              <a:tblGrid>
                <a:gridCol w="1132482">
                  <a:extLst>
                    <a:ext uri="{9D8B030D-6E8A-4147-A177-3AD203B41FA5}">
                      <a16:colId xmlns:a16="http://schemas.microsoft.com/office/drawing/2014/main" val="2294810638"/>
                    </a:ext>
                  </a:extLst>
                </a:gridCol>
                <a:gridCol w="3224130">
                  <a:extLst>
                    <a:ext uri="{9D8B030D-6E8A-4147-A177-3AD203B41FA5}">
                      <a16:colId xmlns:a16="http://schemas.microsoft.com/office/drawing/2014/main" val="3778246055"/>
                    </a:ext>
                  </a:extLst>
                </a:gridCol>
              </a:tblGrid>
              <a:tr h="17966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n-ea"/>
                          <a:ea typeface="+mn-ea"/>
                        </a:rPr>
                        <a:t>プロダクト</a:t>
                      </a:r>
                      <a:r>
                        <a:rPr kumimoji="1" lang="en-US" altLang="ja-JP" sz="1400" b="0" dirty="0">
                          <a:solidFill>
                            <a:schemeClr val="tx1"/>
                          </a:solidFill>
                          <a:latin typeface="+mn-ea"/>
                          <a:ea typeface="+mn-ea"/>
                        </a:rPr>
                        <a:t>/</a:t>
                      </a:r>
                      <a:r>
                        <a:rPr kumimoji="1" lang="ja-JP" altLang="en-US" sz="1400" b="0" dirty="0">
                          <a:solidFill>
                            <a:schemeClr val="tx1"/>
                          </a:solidFill>
                          <a:latin typeface="+mn-ea"/>
                          <a:ea typeface="+mn-ea"/>
                        </a:rPr>
                        <a:t>　サービス内容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a:solidFill>
                            <a:schemeClr val="tx1"/>
                          </a:solidFill>
                          <a:latin typeface="+mn-ea"/>
                          <a:ea typeface="+mn-ea"/>
                        </a:rPr>
                        <a:t>例）ウェアラブルデバイスの開発</a:t>
                      </a:r>
                      <a:endParaRPr kumimoji="1" lang="en-US" altLang="ja-JP" sz="1200" b="0" dirty="0">
                        <a:solidFill>
                          <a:schemeClr val="tx1"/>
                        </a:solidFill>
                        <a:latin typeface="+mn-ea"/>
                        <a:ea typeface="+mn-ea"/>
                      </a:endParaRPr>
                    </a:p>
                    <a:p>
                      <a:r>
                        <a:rPr kumimoji="1" lang="ja-JP" altLang="en-US" sz="1200" b="0" dirty="0">
                          <a:solidFill>
                            <a:schemeClr val="tx1"/>
                          </a:solidFill>
                          <a:latin typeface="+mn-ea"/>
                          <a:ea typeface="+mn-ea"/>
                        </a:rPr>
                        <a:t>（以下、プロダクト、サービス内容の詳細説明を記載）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68683273"/>
                  </a:ext>
                </a:extLst>
              </a:tr>
              <a:tr h="108602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mn-ea"/>
                          <a:ea typeface="+mn-ea"/>
                        </a:rPr>
                        <a:t>事業目標</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n-ea"/>
                          <a:ea typeface="+mn-ea"/>
                        </a:rPr>
                        <a:t>例）売上：〇万円</a:t>
                      </a:r>
                      <a:endParaRPr kumimoji="1" lang="en-US" altLang="ja-JP" sz="1200" dirty="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n-ea"/>
                          <a:ea typeface="+mn-ea"/>
                        </a:rPr>
                        <a:t>　　販売台数：〇万台（累計）</a:t>
                      </a:r>
                      <a:endParaRPr kumimoji="1" lang="en-US" altLang="ja-JP" sz="120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61960651"/>
                  </a:ext>
                </a:extLst>
              </a:tr>
            </a:tbl>
          </a:graphicData>
        </a:graphic>
      </p:graphicFrame>
      <p:sp>
        <p:nvSpPr>
          <p:cNvPr id="11" name="フッター プレースホルダー 1">
            <a:extLst>
              <a:ext uri="{FF2B5EF4-FFF2-40B4-BE49-F238E27FC236}">
                <a16:creationId xmlns:a16="http://schemas.microsoft.com/office/drawing/2014/main" id="{F4376F76-EDBA-3C66-57EB-9760F433DDCC}"/>
              </a:ext>
            </a:extLst>
          </p:cNvPr>
          <p:cNvSpPr>
            <a:spLocks noGrp="1"/>
          </p:cNvSpPr>
          <p:nvPr>
            <p:ph type="ftr" sz="quarter" idx="10"/>
          </p:nvPr>
        </p:nvSpPr>
        <p:spPr>
          <a:xfrm>
            <a:off x="705600" y="6588000"/>
            <a:ext cx="4068000" cy="169200"/>
          </a:xfrm>
        </p:spPr>
        <p:txBody>
          <a:bodyPr/>
          <a:lstStyle/>
          <a:p>
            <a:pPr fontAlgn="auto">
              <a:spcBef>
                <a:spcPts val="0"/>
              </a:spcBef>
              <a:spcAft>
                <a:spcPts val="0"/>
              </a:spcAft>
            </a:pPr>
            <a:r>
              <a:rPr kumimoji="1" lang="en-US" altLang="ja-JP"/>
              <a:t>PoC Ground</a:t>
            </a:r>
            <a:r>
              <a:rPr kumimoji="1" lang="ja-JP" altLang="en-US"/>
              <a:t> </a:t>
            </a:r>
            <a:r>
              <a:rPr kumimoji="1" lang="en-US" altLang="ja-JP"/>
              <a:t>Tokyo</a:t>
            </a:r>
            <a:endParaRPr kumimoji="1" lang="en-GB" altLang="en-GB"/>
          </a:p>
        </p:txBody>
      </p:sp>
      <p:sp>
        <p:nvSpPr>
          <p:cNvPr id="14" name="テキスト ボックス 13">
            <a:extLst>
              <a:ext uri="{FF2B5EF4-FFF2-40B4-BE49-F238E27FC236}">
                <a16:creationId xmlns:a16="http://schemas.microsoft.com/office/drawing/2014/main" id="{9D718052-AB0B-30E9-1956-1B4D53B3A0F4}"/>
              </a:ext>
            </a:extLst>
          </p:cNvPr>
          <p:cNvSpPr txBox="1"/>
          <p:nvPr/>
        </p:nvSpPr>
        <p:spPr>
          <a:xfrm>
            <a:off x="7470806" y="274207"/>
            <a:ext cx="2019269" cy="759893"/>
          </a:xfrm>
          <a:prstGeom prst="rect">
            <a:avLst/>
          </a:prstGeom>
          <a:solidFill>
            <a:schemeClr val="bg1"/>
          </a:solidFill>
          <a:ln w="6350">
            <a:solidFill>
              <a:schemeClr val="bg1">
                <a:lumMod val="65000"/>
              </a:schemeClr>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marR="0" lvl="0" indent="0" algn="ctr" defTabSz="762000" rtl="0" eaLnBrk="0" fontAlgn="base" latinLnBrk="0" hangingPunct="0">
              <a:lnSpc>
                <a:spcPct val="106000"/>
              </a:lnSpc>
              <a:spcBef>
                <a:spcPts val="0"/>
              </a:spcBef>
              <a:spcAft>
                <a:spcPct val="0"/>
              </a:spcAft>
              <a:buClrTx/>
              <a:buSzTx/>
              <a:buFont typeface="Arial" panose="020B0604020202020204" pitchFamily="34" charset="0"/>
              <a:buNone/>
              <a:tabLst/>
              <a:defRPr/>
            </a:pPr>
            <a:r>
              <a:rPr kumimoji="1" lang="ja-JP" altLang="en-US" sz="1400" b="1" i="0" u="none" strike="noStrike" kern="1200" cap="none" spc="0" normalizeH="0" baseline="0" noProof="0">
                <a:ln>
                  <a:noFill/>
                </a:ln>
                <a:effectLst/>
                <a:uLnTx/>
                <a:uFillTx/>
                <a:latin typeface="+mn-ea"/>
                <a:cs typeface="Arial" charset="0"/>
              </a:rPr>
              <a:t>事業趣旨との</a:t>
            </a:r>
            <a:r>
              <a:rPr lang="ja-JP" altLang="en-US" sz="1400" b="1">
                <a:latin typeface="+mn-ea"/>
              </a:rPr>
              <a:t>合致</a:t>
            </a:r>
            <a:r>
              <a:rPr kumimoji="1" lang="ja-JP" altLang="en-US" sz="1400" b="1" i="0" u="none" strike="noStrike" kern="1200" cap="none" spc="0" normalizeH="0" baseline="0" noProof="0">
                <a:ln>
                  <a:noFill/>
                </a:ln>
                <a:effectLst/>
                <a:uLnTx/>
                <a:uFillTx/>
                <a:latin typeface="+mn-ea"/>
                <a:cs typeface="Arial" charset="0"/>
              </a:rPr>
              <a:t>性</a:t>
            </a:r>
            <a:endParaRPr kumimoji="1" lang="en-US" altLang="ja-JP" sz="1400" b="1" i="0" u="none" strike="noStrike" kern="1200" cap="none" spc="0" normalizeH="0" baseline="0" noProof="0">
              <a:ln>
                <a:noFill/>
              </a:ln>
              <a:effectLst/>
              <a:uLnTx/>
              <a:uFillTx/>
              <a:latin typeface="+mn-ea"/>
              <a:cs typeface="Arial" charset="0"/>
            </a:endParaRPr>
          </a:p>
          <a:p>
            <a:pPr marL="0" marR="0" lvl="0" indent="0" algn="ctr" defTabSz="762000" rtl="0" eaLnBrk="0" fontAlgn="base" latinLnBrk="0" hangingPunct="0">
              <a:lnSpc>
                <a:spcPct val="106000"/>
              </a:lnSpc>
              <a:spcBef>
                <a:spcPts val="0"/>
              </a:spcBef>
              <a:spcAft>
                <a:spcPct val="0"/>
              </a:spcAft>
              <a:buClrTx/>
              <a:buSzTx/>
              <a:buFont typeface="Arial" panose="020B0604020202020204" pitchFamily="34" charset="0"/>
              <a:buNone/>
              <a:tabLst/>
              <a:defRPr/>
            </a:pPr>
            <a:r>
              <a:rPr lang="ja-JP" altLang="en-US" sz="1400" b="1">
                <a:latin typeface="+mn-ea"/>
                <a:cs typeface="Arial" charset="0"/>
              </a:rPr>
              <a:t>独自性・革新性</a:t>
            </a:r>
            <a:endParaRPr lang="en-US" altLang="ja-JP" sz="1400" b="1">
              <a:latin typeface="+mn-ea"/>
              <a:cs typeface="Arial" charset="0"/>
            </a:endParaRPr>
          </a:p>
          <a:p>
            <a:pPr marL="0" marR="0" lvl="0" indent="0" algn="ctr" defTabSz="762000" rtl="0" eaLnBrk="0" fontAlgn="base" latinLnBrk="0" hangingPunct="0">
              <a:lnSpc>
                <a:spcPct val="106000"/>
              </a:lnSpc>
              <a:spcBef>
                <a:spcPts val="0"/>
              </a:spcBef>
              <a:spcAft>
                <a:spcPct val="0"/>
              </a:spcAft>
              <a:buClrTx/>
              <a:buSzTx/>
              <a:buFont typeface="Arial" panose="020B0604020202020204" pitchFamily="34" charset="0"/>
              <a:buNone/>
              <a:tabLst/>
              <a:defRPr/>
            </a:pPr>
            <a:r>
              <a:rPr kumimoji="1" lang="ja-JP" altLang="en-US" sz="1400" b="1" i="0" u="none" strike="noStrike" kern="1200" cap="none" spc="0" normalizeH="0" baseline="0" noProof="0">
                <a:ln>
                  <a:noFill/>
                </a:ln>
                <a:effectLst/>
                <a:uLnTx/>
                <a:uFillTx/>
                <a:latin typeface="+mn-ea"/>
              </a:rPr>
              <a:t>検証の有効性・実現性</a:t>
            </a:r>
            <a:endParaRPr kumimoji="1" lang="en-US" altLang="ja-JP" sz="1400" b="1" i="0" u="none" strike="noStrike" kern="1200" cap="none" spc="0" normalizeH="0" baseline="0" noProof="0">
              <a:ln>
                <a:noFill/>
              </a:ln>
              <a:effectLst/>
              <a:uLnTx/>
              <a:uFillTx/>
              <a:latin typeface="+mn-ea"/>
              <a:cs typeface="Arial" charset="0"/>
            </a:endParaRPr>
          </a:p>
        </p:txBody>
      </p:sp>
      <p:sp>
        <p:nvSpPr>
          <p:cNvPr id="15" name="テキスト ボックス 14">
            <a:extLst>
              <a:ext uri="{FF2B5EF4-FFF2-40B4-BE49-F238E27FC236}">
                <a16:creationId xmlns:a16="http://schemas.microsoft.com/office/drawing/2014/main" id="{161A7406-85AC-3611-431A-A885687B4EB3}"/>
              </a:ext>
            </a:extLst>
          </p:cNvPr>
          <p:cNvSpPr txBox="1"/>
          <p:nvPr/>
        </p:nvSpPr>
        <p:spPr>
          <a:xfrm>
            <a:off x="6392333" y="274207"/>
            <a:ext cx="1078473" cy="759893"/>
          </a:xfrm>
          <a:prstGeom prst="rect">
            <a:avLst/>
          </a:prstGeom>
          <a:solidFill>
            <a:schemeClr val="bg1">
              <a:lumMod val="65000"/>
            </a:schemeClr>
          </a:solidFill>
          <a:ln w="6350">
            <a:solidFill>
              <a:schemeClr val="bg1">
                <a:lumMod val="65000"/>
              </a:schemeClr>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marR="0" lvl="0" indent="0" algn="ctr" defTabSz="762000" rtl="0" eaLnBrk="0" fontAlgn="base" latinLnBrk="0" hangingPunct="0">
              <a:lnSpc>
                <a:spcPct val="106000"/>
              </a:lnSpc>
              <a:spcBef>
                <a:spcPts val="0"/>
              </a:spcBef>
              <a:spcAft>
                <a:spcPct val="0"/>
              </a:spcAft>
              <a:buClrTx/>
              <a:buSzTx/>
              <a:buFont typeface="Arial" panose="020B0604020202020204" pitchFamily="34" charset="0"/>
              <a:buNone/>
              <a:tabLst/>
              <a:defRPr/>
            </a:pPr>
            <a:r>
              <a:rPr kumimoji="1" lang="ja-JP" altLang="en-US" sz="1400" b="1" i="0" u="none" strike="noStrike" kern="1200" cap="none" spc="0" normalizeH="0" baseline="0" noProof="0">
                <a:ln>
                  <a:noFill/>
                </a:ln>
                <a:solidFill>
                  <a:prstClr val="white"/>
                </a:solidFill>
                <a:effectLst/>
                <a:uLnTx/>
                <a:uFillTx/>
                <a:latin typeface="+mn-ea"/>
                <a:cs typeface="Arial" charset="0"/>
              </a:rPr>
              <a:t>審査の観点</a:t>
            </a:r>
          </a:p>
        </p:txBody>
      </p:sp>
    </p:spTree>
    <p:extLst>
      <p:ext uri="{BB962C8B-B14F-4D97-AF65-F5344CB8AC3E}">
        <p14:creationId xmlns:p14="http://schemas.microsoft.com/office/powerpoint/2010/main" val="30652153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フッター プレースホルダー 1">
            <a:extLst>
              <a:ext uri="{FF2B5EF4-FFF2-40B4-BE49-F238E27FC236}">
                <a16:creationId xmlns:a16="http://schemas.microsoft.com/office/drawing/2014/main" id="{B3B67802-6BF9-09A4-87DC-279D0D0DB402}"/>
              </a:ext>
            </a:extLst>
          </p:cNvPr>
          <p:cNvSpPr>
            <a:spLocks noGrp="1"/>
          </p:cNvSpPr>
          <p:nvPr>
            <p:ph type="ftr" sz="quarter" idx="10"/>
          </p:nvPr>
        </p:nvSpPr>
        <p:spPr/>
        <p:txBody>
          <a:bodyPr/>
          <a:lstStyle/>
          <a:p>
            <a:pPr fontAlgn="auto">
              <a:spcBef>
                <a:spcPts val="0"/>
              </a:spcBef>
              <a:spcAft>
                <a:spcPts val="0"/>
              </a:spcAft>
            </a:pPr>
            <a:r>
              <a:rPr kumimoji="1" lang="en-US" altLang="ja-JP"/>
              <a:t>PoC Ground</a:t>
            </a:r>
            <a:r>
              <a:rPr kumimoji="1" lang="ja-JP" altLang="en-US"/>
              <a:t> </a:t>
            </a:r>
            <a:r>
              <a:rPr kumimoji="1" lang="en-US" altLang="ja-JP"/>
              <a:t>Tokyo</a:t>
            </a:r>
            <a:endParaRPr kumimoji="1" lang="en-GB" altLang="en-GB"/>
          </a:p>
        </p:txBody>
      </p:sp>
      <p:sp>
        <p:nvSpPr>
          <p:cNvPr id="3" name="スライド番号プレースホルダー 2">
            <a:extLst>
              <a:ext uri="{FF2B5EF4-FFF2-40B4-BE49-F238E27FC236}">
                <a16:creationId xmlns:a16="http://schemas.microsoft.com/office/drawing/2014/main" id="{BC3F268A-B9E8-9783-801D-D2D40867DCD1}"/>
              </a:ext>
            </a:extLst>
          </p:cNvPr>
          <p:cNvSpPr>
            <a:spLocks noGrp="1"/>
          </p:cNvSpPr>
          <p:nvPr>
            <p:ph type="sldNum" sz="quarter" idx="11"/>
          </p:nvPr>
        </p:nvSpPr>
        <p:spPr/>
        <p:txBody>
          <a:bodyPr/>
          <a:lstStyle/>
          <a:p>
            <a:fld id="{AA5FCFE5-FE56-4EF1-80A8-07776887C2A1}" type="slidenum">
              <a:rPr lang="ja-JP" altLang="en-US" smtClean="0"/>
              <a:pPr/>
              <a:t>3</a:t>
            </a:fld>
            <a:endParaRPr lang="ja-JP" altLang="en-US"/>
          </a:p>
        </p:txBody>
      </p:sp>
      <p:sp>
        <p:nvSpPr>
          <p:cNvPr id="4" name="テキスト プレースホルダー 3">
            <a:extLst>
              <a:ext uri="{FF2B5EF4-FFF2-40B4-BE49-F238E27FC236}">
                <a16:creationId xmlns:a16="http://schemas.microsoft.com/office/drawing/2014/main" id="{8A06E1C1-CD2C-545E-5168-A07CE2AA5F27}"/>
              </a:ext>
            </a:extLst>
          </p:cNvPr>
          <p:cNvSpPr>
            <a:spLocks noGrp="1"/>
          </p:cNvSpPr>
          <p:nvPr>
            <p:ph type="body" sz="quarter" idx="15"/>
          </p:nvPr>
        </p:nvSpPr>
        <p:spPr/>
        <p:txBody>
          <a:bodyPr/>
          <a:lstStyle/>
          <a:p>
            <a:r>
              <a:rPr lang="ja-JP" altLang="en-US"/>
              <a:t>中長期的に事業の目指す姿</a:t>
            </a:r>
            <a:endParaRPr kumimoji="1" lang="ja-JP" altLang="en-US"/>
          </a:p>
        </p:txBody>
      </p:sp>
      <p:sp>
        <p:nvSpPr>
          <p:cNvPr id="5" name="タイトル 4">
            <a:extLst>
              <a:ext uri="{FF2B5EF4-FFF2-40B4-BE49-F238E27FC236}">
                <a16:creationId xmlns:a16="http://schemas.microsoft.com/office/drawing/2014/main" id="{E83E412F-839E-527B-69E8-8A8012577BD4}"/>
              </a:ext>
            </a:extLst>
          </p:cNvPr>
          <p:cNvSpPr>
            <a:spLocks noGrp="1"/>
          </p:cNvSpPr>
          <p:nvPr>
            <p:ph type="title"/>
          </p:nvPr>
        </p:nvSpPr>
        <p:spPr/>
        <p:txBody>
          <a:bodyPr/>
          <a:lstStyle/>
          <a:p>
            <a:r>
              <a:rPr kumimoji="1" lang="ja-JP" altLang="en-US"/>
              <a:t>３．社会実装</a:t>
            </a:r>
            <a:r>
              <a:rPr lang="ja-JP" altLang="en-US"/>
              <a:t>に向けたロードマップ</a:t>
            </a:r>
            <a:endParaRPr kumimoji="1" lang="ja-JP" altLang="en-US"/>
          </a:p>
        </p:txBody>
      </p:sp>
      <p:sp>
        <p:nvSpPr>
          <p:cNvPr id="27" name="フッター プレースホルダー 4">
            <a:extLst>
              <a:ext uri="{FF2B5EF4-FFF2-40B4-BE49-F238E27FC236}">
                <a16:creationId xmlns:a16="http://schemas.microsoft.com/office/drawing/2014/main" id="{448333C3-F49D-4999-B5E5-CB5D661B8E3B}"/>
              </a:ext>
            </a:extLst>
          </p:cNvPr>
          <p:cNvSpPr txBox="1">
            <a:spLocks/>
          </p:cNvSpPr>
          <p:nvPr/>
        </p:nvSpPr>
        <p:spPr bwMode="gray">
          <a:xfrm>
            <a:off x="417000" y="1505730"/>
            <a:ext cx="1555699" cy="1248180"/>
          </a:xfrm>
          <a:prstGeom prst="rect">
            <a:avLst/>
          </a:prstGeom>
          <a:solidFill>
            <a:schemeClr val="tx1">
              <a:lumMod val="75000"/>
              <a:lumOff val="25000"/>
            </a:schemeClr>
          </a:solidFill>
          <a:ln w="6350">
            <a:solidFill>
              <a:schemeClr val="tx1">
                <a:lumMod val="75000"/>
                <a:lumOff val="25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400">
                <a:latin typeface="+mn-ea"/>
              </a:rPr>
              <a:t>今回のコンセプト　検証と事業化の　関連性</a:t>
            </a:r>
            <a:endParaRPr lang="en-US" altLang="ja-JP" sz="1400">
              <a:latin typeface="+mn-ea"/>
            </a:endParaRPr>
          </a:p>
        </p:txBody>
      </p:sp>
      <p:sp>
        <p:nvSpPr>
          <p:cNvPr id="28" name="正方形/長方形 27">
            <a:extLst>
              <a:ext uri="{FF2B5EF4-FFF2-40B4-BE49-F238E27FC236}">
                <a16:creationId xmlns:a16="http://schemas.microsoft.com/office/drawing/2014/main" id="{7985ABED-F632-B992-900F-7E6FC1663C3C}"/>
              </a:ext>
            </a:extLst>
          </p:cNvPr>
          <p:cNvSpPr/>
          <p:nvPr/>
        </p:nvSpPr>
        <p:spPr bwMode="gray">
          <a:xfrm>
            <a:off x="2057400" y="1505730"/>
            <a:ext cx="7432675" cy="1248180"/>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indent="-88900" defTabSz="762000" eaLnBrk="0" hangingPunct="0">
              <a:lnSpc>
                <a:spcPct val="106000"/>
              </a:lnSpc>
              <a:spcBef>
                <a:spcPts val="0"/>
              </a:spcBef>
              <a:buFont typeface="Arial" panose="020B0604020202020204" pitchFamily="34" charset="0"/>
              <a:buChar char="•"/>
            </a:pPr>
            <a:r>
              <a:rPr kumimoji="1" lang="en-US" altLang="ja-JP" sz="1200">
                <a:latin typeface="+mn-ea"/>
              </a:rPr>
              <a:t>【</a:t>
            </a:r>
            <a:r>
              <a:rPr kumimoji="1" lang="ja-JP" altLang="en-US" sz="1200">
                <a:latin typeface="+mn-ea"/>
              </a:rPr>
              <a:t>今回のコンセプト検証が、事業化に向けて何を行うものと想定しているか記載してください</a:t>
            </a:r>
            <a:r>
              <a:rPr kumimoji="1" lang="en-US" altLang="ja-JP" sz="1200">
                <a:latin typeface="+mn-ea"/>
              </a:rPr>
              <a:t>】</a:t>
            </a:r>
          </a:p>
          <a:p>
            <a:pPr marL="177800" indent="-88900" defTabSz="762000" eaLnBrk="0" hangingPunct="0">
              <a:lnSpc>
                <a:spcPct val="106000"/>
              </a:lnSpc>
              <a:spcBef>
                <a:spcPts val="0"/>
              </a:spcBef>
              <a:buFont typeface="Arial" panose="020B0604020202020204" pitchFamily="34" charset="0"/>
              <a:buChar char="•"/>
            </a:pPr>
            <a:r>
              <a:rPr kumimoji="1" lang="en-US" altLang="ja-JP" sz="1200">
                <a:latin typeface="+mn-ea"/>
              </a:rPr>
              <a:t>【</a:t>
            </a:r>
            <a:r>
              <a:rPr kumimoji="1" lang="ja-JP" altLang="en-US" sz="1200">
                <a:latin typeface="+mn-ea"/>
              </a:rPr>
              <a:t>また、事業化に向けて現在考えられる課題があれば、その点も記載してください</a:t>
            </a:r>
            <a:r>
              <a:rPr kumimoji="1" lang="en-US" altLang="ja-JP" sz="1200">
                <a:latin typeface="+mn-ea"/>
              </a:rPr>
              <a:t>】</a:t>
            </a:r>
            <a:r>
              <a:rPr kumimoji="1" lang="ja-JP" altLang="en-US" sz="1200">
                <a:latin typeface="+mn-ea"/>
              </a:rPr>
              <a:t>　</a:t>
            </a:r>
          </a:p>
        </p:txBody>
      </p:sp>
      <p:cxnSp>
        <p:nvCxnSpPr>
          <p:cNvPr id="30" name="直線矢印コネクタ 29">
            <a:extLst>
              <a:ext uri="{FF2B5EF4-FFF2-40B4-BE49-F238E27FC236}">
                <a16:creationId xmlns:a16="http://schemas.microsoft.com/office/drawing/2014/main" id="{D074DFBF-D716-C1AF-F369-779AB777685D}"/>
              </a:ext>
            </a:extLst>
          </p:cNvPr>
          <p:cNvCxnSpPr>
            <a:cxnSpLocks/>
          </p:cNvCxnSpPr>
          <p:nvPr/>
        </p:nvCxnSpPr>
        <p:spPr bwMode="gray">
          <a:xfrm flipV="1">
            <a:off x="1120468" y="2963333"/>
            <a:ext cx="0" cy="3345392"/>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2" name="直線矢印コネクタ 31">
            <a:extLst>
              <a:ext uri="{FF2B5EF4-FFF2-40B4-BE49-F238E27FC236}">
                <a16:creationId xmlns:a16="http://schemas.microsoft.com/office/drawing/2014/main" id="{EAFDE0BA-7C1F-5AF5-4C24-3FC638DA165B}"/>
              </a:ext>
            </a:extLst>
          </p:cNvPr>
          <p:cNvCxnSpPr>
            <a:cxnSpLocks/>
          </p:cNvCxnSpPr>
          <p:nvPr/>
        </p:nvCxnSpPr>
        <p:spPr bwMode="gray">
          <a:xfrm>
            <a:off x="1120468" y="6308725"/>
            <a:ext cx="8167465"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6F04ED31-CCC5-1C87-43F3-5BAB5A3D68A0}"/>
              </a:ext>
            </a:extLst>
          </p:cNvPr>
          <p:cNvCxnSpPr>
            <a:cxnSpLocks/>
          </p:cNvCxnSpPr>
          <p:nvPr/>
        </p:nvCxnSpPr>
        <p:spPr bwMode="gray">
          <a:xfrm>
            <a:off x="1120468" y="4013860"/>
            <a:ext cx="8167465" cy="0"/>
          </a:xfrm>
          <a:prstGeom prst="line">
            <a:avLst/>
          </a:prstGeom>
          <a:ln w="1270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1473DB6D-862E-322F-1E1A-DC21D66DB755}"/>
              </a:ext>
            </a:extLst>
          </p:cNvPr>
          <p:cNvCxnSpPr>
            <a:cxnSpLocks/>
          </p:cNvCxnSpPr>
          <p:nvPr/>
        </p:nvCxnSpPr>
        <p:spPr bwMode="gray">
          <a:xfrm>
            <a:off x="1120468" y="5146276"/>
            <a:ext cx="8167465" cy="0"/>
          </a:xfrm>
          <a:prstGeom prst="line">
            <a:avLst/>
          </a:prstGeom>
          <a:ln w="12700">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37" name="正方形/長方形 36">
            <a:extLst>
              <a:ext uri="{FF2B5EF4-FFF2-40B4-BE49-F238E27FC236}">
                <a16:creationId xmlns:a16="http://schemas.microsoft.com/office/drawing/2014/main" id="{237AFDBA-7020-9593-B927-FF0675224FDE}"/>
              </a:ext>
            </a:extLst>
          </p:cNvPr>
          <p:cNvSpPr/>
          <p:nvPr/>
        </p:nvSpPr>
        <p:spPr bwMode="gray">
          <a:xfrm>
            <a:off x="1481666" y="6363767"/>
            <a:ext cx="1693333" cy="16919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短期（</a:t>
            </a:r>
            <a:r>
              <a:rPr kumimoji="1" lang="en-US" altLang="ja-JP" sz="1200" b="0" i="0" u="none" strike="noStrike" kern="1200" cap="none" spc="0" normalizeH="0" baseline="0" noProof="0">
                <a:ln>
                  <a:noFill/>
                </a:ln>
                <a:solidFill>
                  <a:prstClr val="black"/>
                </a:solidFill>
                <a:effectLst/>
                <a:uLnTx/>
                <a:uFillTx/>
                <a:latin typeface="+mn-lt"/>
                <a:ea typeface="+mn-ea"/>
                <a:cs typeface="+mn-cs"/>
              </a:rPr>
              <a:t>1</a:t>
            </a:r>
            <a:r>
              <a:rPr kumimoji="1" lang="ja-JP" altLang="en-US" sz="1200" b="0" i="0" u="none" strike="noStrike" kern="1200" cap="none" spc="0" normalizeH="0" baseline="0" noProof="0">
                <a:ln>
                  <a:noFill/>
                </a:ln>
                <a:solidFill>
                  <a:prstClr val="black"/>
                </a:solidFill>
                <a:effectLst/>
                <a:uLnTx/>
                <a:uFillTx/>
                <a:latin typeface="+mn-lt"/>
                <a:ea typeface="+mn-ea"/>
                <a:cs typeface="+mn-cs"/>
              </a:rPr>
              <a:t>年以内）</a:t>
            </a:r>
          </a:p>
        </p:txBody>
      </p:sp>
      <p:sp>
        <p:nvSpPr>
          <p:cNvPr id="38" name="正方形/長方形 37">
            <a:extLst>
              <a:ext uri="{FF2B5EF4-FFF2-40B4-BE49-F238E27FC236}">
                <a16:creationId xmlns:a16="http://schemas.microsoft.com/office/drawing/2014/main" id="{14D7BD91-0942-5571-76B9-0C2875CC263A}"/>
              </a:ext>
            </a:extLst>
          </p:cNvPr>
          <p:cNvSpPr/>
          <p:nvPr/>
        </p:nvSpPr>
        <p:spPr bwMode="gray">
          <a:xfrm>
            <a:off x="372702" y="5561878"/>
            <a:ext cx="731862" cy="468000"/>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フェーズ</a:t>
            </a:r>
            <a:r>
              <a:rPr kumimoji="1" lang="en-US" altLang="ja-JP" sz="1200" b="0" i="0" u="none" strike="noStrike" kern="1200" cap="none" spc="0" normalizeH="0" baseline="0" noProof="0">
                <a:ln>
                  <a:noFill/>
                </a:ln>
                <a:solidFill>
                  <a:prstClr val="black"/>
                </a:solidFill>
                <a:effectLst/>
                <a:uLnTx/>
                <a:uFillTx/>
                <a:latin typeface="+mn-lt"/>
                <a:ea typeface="+mn-ea"/>
                <a:cs typeface="+mn-cs"/>
              </a:rPr>
              <a:t>1</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4" name="正方形/長方形 43">
            <a:extLst>
              <a:ext uri="{FF2B5EF4-FFF2-40B4-BE49-F238E27FC236}">
                <a16:creationId xmlns:a16="http://schemas.microsoft.com/office/drawing/2014/main" id="{5B3C5B06-7B8B-B2F6-822E-C6E67BD7F40C}"/>
              </a:ext>
            </a:extLst>
          </p:cNvPr>
          <p:cNvSpPr/>
          <p:nvPr/>
        </p:nvSpPr>
        <p:spPr bwMode="gray">
          <a:xfrm>
            <a:off x="372702" y="4334917"/>
            <a:ext cx="731862" cy="468000"/>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フェーズ</a:t>
            </a:r>
            <a:r>
              <a:rPr kumimoji="1" lang="en-US" altLang="ja-JP" sz="1200" b="0" i="0" u="none" strike="noStrike" kern="1200" cap="none" spc="0" normalizeH="0" baseline="0" noProof="0">
                <a:ln>
                  <a:noFill/>
                </a:ln>
                <a:solidFill>
                  <a:prstClr val="black"/>
                </a:solidFill>
                <a:effectLst/>
                <a:uLnTx/>
                <a:uFillTx/>
                <a:latin typeface="+mn-lt"/>
                <a:ea typeface="+mn-ea"/>
                <a:cs typeface="+mn-cs"/>
              </a:rPr>
              <a:t>2</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5" name="正方形/長方形 44">
            <a:extLst>
              <a:ext uri="{FF2B5EF4-FFF2-40B4-BE49-F238E27FC236}">
                <a16:creationId xmlns:a16="http://schemas.microsoft.com/office/drawing/2014/main" id="{14A17E66-AD5B-25D7-D41D-2B22C3DA50D7}"/>
              </a:ext>
            </a:extLst>
          </p:cNvPr>
          <p:cNvSpPr/>
          <p:nvPr/>
        </p:nvSpPr>
        <p:spPr bwMode="gray">
          <a:xfrm>
            <a:off x="372702" y="3268087"/>
            <a:ext cx="731862" cy="468000"/>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フェーズ</a:t>
            </a:r>
            <a:r>
              <a:rPr kumimoji="1" lang="en-US" altLang="ja-JP" sz="1200" b="0" i="0" u="none" strike="noStrike" kern="1200" cap="none" spc="0" normalizeH="0" baseline="0" noProof="0">
                <a:ln>
                  <a:noFill/>
                </a:ln>
                <a:solidFill>
                  <a:prstClr val="black"/>
                </a:solidFill>
                <a:effectLst/>
                <a:uLnTx/>
                <a:uFillTx/>
                <a:latin typeface="+mn-lt"/>
                <a:ea typeface="+mn-ea"/>
                <a:cs typeface="+mn-cs"/>
              </a:rPr>
              <a:t>3</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6" name="正方形/長方形 45">
            <a:extLst>
              <a:ext uri="{FF2B5EF4-FFF2-40B4-BE49-F238E27FC236}">
                <a16:creationId xmlns:a16="http://schemas.microsoft.com/office/drawing/2014/main" id="{58E56896-4E8F-3B68-B8FD-A2E8571812DA}"/>
              </a:ext>
            </a:extLst>
          </p:cNvPr>
          <p:cNvSpPr/>
          <p:nvPr/>
        </p:nvSpPr>
        <p:spPr bwMode="gray">
          <a:xfrm>
            <a:off x="4357533" y="6363767"/>
            <a:ext cx="1693333" cy="16919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rPr>
              <a:t>中期</a:t>
            </a:r>
            <a:r>
              <a:rPr kumimoji="1" lang="ja-JP" altLang="en-US" sz="1200" b="0" i="0" u="none" strike="noStrike" kern="1200" cap="none" spc="0" normalizeH="0" baseline="0" noProof="0">
                <a:ln>
                  <a:noFill/>
                </a:ln>
                <a:solidFill>
                  <a:prstClr val="black"/>
                </a:solidFill>
                <a:effectLst/>
                <a:uLnTx/>
                <a:uFillTx/>
                <a:latin typeface="+mn-lt"/>
                <a:ea typeface="+mn-ea"/>
                <a:cs typeface="+mn-cs"/>
              </a:rPr>
              <a:t>（</a:t>
            </a:r>
            <a:r>
              <a:rPr kumimoji="1" lang="en-US" altLang="ja-JP" sz="1200">
                <a:solidFill>
                  <a:prstClr val="black"/>
                </a:solidFill>
                <a:latin typeface="+mn-lt"/>
              </a:rPr>
              <a:t>3</a:t>
            </a:r>
            <a:r>
              <a:rPr kumimoji="1" lang="ja-JP" altLang="en-US" sz="1200">
                <a:solidFill>
                  <a:prstClr val="black"/>
                </a:solidFill>
                <a:latin typeface="+mn-lt"/>
              </a:rPr>
              <a:t>～</a:t>
            </a:r>
            <a:r>
              <a:rPr kumimoji="1" lang="en-US" altLang="ja-JP" sz="1200">
                <a:solidFill>
                  <a:prstClr val="black"/>
                </a:solidFill>
                <a:latin typeface="+mn-lt"/>
              </a:rPr>
              <a:t>5</a:t>
            </a:r>
            <a:r>
              <a:rPr kumimoji="1" lang="ja-JP" altLang="en-US" sz="1200">
                <a:solidFill>
                  <a:prstClr val="black"/>
                </a:solidFill>
                <a:latin typeface="+mn-lt"/>
              </a:rPr>
              <a:t>年</a:t>
            </a:r>
            <a:r>
              <a:rPr kumimoji="1" lang="ja-JP" altLang="en-US" sz="1200" b="0" i="0" u="none" strike="noStrike" kern="1200" cap="none" spc="0" normalizeH="0" baseline="0" noProof="0">
                <a:ln>
                  <a:noFill/>
                </a:ln>
                <a:solidFill>
                  <a:prstClr val="black"/>
                </a:solidFill>
                <a:effectLst/>
                <a:uLnTx/>
                <a:uFillTx/>
                <a:latin typeface="+mn-lt"/>
                <a:ea typeface="+mn-ea"/>
                <a:cs typeface="+mn-cs"/>
              </a:rPr>
              <a:t>）</a:t>
            </a:r>
          </a:p>
        </p:txBody>
      </p:sp>
      <p:sp>
        <p:nvSpPr>
          <p:cNvPr id="47" name="正方形/長方形 46">
            <a:extLst>
              <a:ext uri="{FF2B5EF4-FFF2-40B4-BE49-F238E27FC236}">
                <a16:creationId xmlns:a16="http://schemas.microsoft.com/office/drawing/2014/main" id="{D42D7654-AE8B-E066-D5D7-20A639FBD228}"/>
              </a:ext>
            </a:extLst>
          </p:cNvPr>
          <p:cNvSpPr/>
          <p:nvPr/>
        </p:nvSpPr>
        <p:spPr bwMode="gray">
          <a:xfrm>
            <a:off x="7143066" y="6363767"/>
            <a:ext cx="1693333" cy="16919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長期（７～</a:t>
            </a:r>
            <a:r>
              <a:rPr kumimoji="1" lang="en-US" altLang="ja-JP" sz="1200" b="0" i="0" u="none" strike="noStrike" kern="1200" cap="none" spc="0" normalizeH="0" baseline="0" noProof="0">
                <a:ln>
                  <a:noFill/>
                </a:ln>
                <a:solidFill>
                  <a:prstClr val="black"/>
                </a:solidFill>
                <a:effectLst/>
                <a:uLnTx/>
                <a:uFillTx/>
                <a:latin typeface="+mn-lt"/>
                <a:ea typeface="+mn-ea"/>
                <a:cs typeface="+mn-cs"/>
              </a:rPr>
              <a:t>10</a:t>
            </a:r>
            <a:r>
              <a:rPr kumimoji="1" lang="ja-JP" altLang="en-US" sz="1200" b="0" i="0" u="none" strike="noStrike" kern="1200" cap="none" spc="0" normalizeH="0" baseline="0" noProof="0">
                <a:ln>
                  <a:noFill/>
                </a:ln>
                <a:solidFill>
                  <a:prstClr val="black"/>
                </a:solidFill>
                <a:effectLst/>
                <a:uLnTx/>
                <a:uFillTx/>
                <a:latin typeface="+mn-lt"/>
                <a:ea typeface="+mn-ea"/>
                <a:cs typeface="+mn-cs"/>
              </a:rPr>
              <a:t>年）</a:t>
            </a:r>
          </a:p>
        </p:txBody>
      </p:sp>
      <p:sp>
        <p:nvSpPr>
          <p:cNvPr id="48" name="正方形/長方形 47">
            <a:extLst>
              <a:ext uri="{FF2B5EF4-FFF2-40B4-BE49-F238E27FC236}">
                <a16:creationId xmlns:a16="http://schemas.microsoft.com/office/drawing/2014/main" id="{95CEFB03-EA62-EEFC-A7B5-FC96BADC420A}"/>
              </a:ext>
            </a:extLst>
          </p:cNvPr>
          <p:cNvSpPr/>
          <p:nvPr/>
        </p:nvSpPr>
        <p:spPr bwMode="gray">
          <a:xfrm>
            <a:off x="1314390" y="5215609"/>
            <a:ext cx="2394006" cy="1063083"/>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r>
              <a:rPr kumimoji="1" lang="ja-JP" altLang="en-US" sz="1200" b="0" i="0" u="none" strike="noStrike" kern="1200" cap="none" spc="0" normalizeH="0" baseline="0" noProof="0" dirty="0">
                <a:ln>
                  <a:noFill/>
                </a:ln>
                <a:effectLst/>
                <a:uLnTx/>
                <a:uFillTx/>
                <a:latin typeface="+mn-lt"/>
                <a:ea typeface="+mn-ea"/>
                <a:cs typeface="+mn-cs"/>
              </a:rPr>
              <a:t>何を実現する期間か明確に記載</a:t>
            </a:r>
            <a:endParaRPr kumimoji="1" lang="en-US" altLang="ja-JP" sz="1200" b="0" i="0" u="none" strike="noStrike" kern="1200" cap="none" spc="0" normalizeH="0" baseline="0" noProof="0" dirty="0">
              <a:ln>
                <a:noFill/>
              </a:ln>
              <a:effectLst/>
              <a:uLnTx/>
              <a:uFillTx/>
              <a:latin typeface="+mn-lt"/>
              <a:ea typeface="+mn-ea"/>
              <a:cs typeface="+mn-cs"/>
            </a:endParaRPr>
          </a:p>
          <a:p>
            <a:pPr marL="287655" lvl="1" indent="-143510" defTabSz="990564" eaLnBrk="1" fontAlgn="auto" hangingPunct="1">
              <a:spcBef>
                <a:spcPts val="600"/>
              </a:spcBef>
              <a:spcAft>
                <a:spcPts val="0"/>
              </a:spcAft>
              <a:buSzPct val="100000"/>
              <a:buFont typeface="Wingdings" panose="05000000000000000000" pitchFamily="2" charset="2"/>
              <a:buChar char="Ø"/>
            </a:pPr>
            <a:r>
              <a:rPr kumimoji="1" lang="ja-JP" altLang="en-US" sz="1200" b="0" i="0" u="none" strike="noStrike" kern="1200" cap="none" spc="0" normalizeH="0" baseline="0" noProof="0" dirty="0">
                <a:ln>
                  <a:noFill/>
                </a:ln>
                <a:effectLst/>
                <a:uLnTx/>
                <a:uFillTx/>
                <a:latin typeface="+mn-lt"/>
                <a:ea typeface="+mn-ea"/>
                <a:cs typeface="+mn-cs"/>
              </a:rPr>
              <a:t>＜事業目標とする項目を記載＞</a:t>
            </a:r>
            <a:endParaRPr lang="en-US" altLang="ja-JP" sz="1200" b="0" i="0" u="none" strike="noStrike" kern="1200" cap="none" spc="0" normalizeH="0" baseline="0" noProof="0" dirty="0">
              <a:ln>
                <a:noFill/>
              </a:ln>
              <a:effectLst/>
              <a:uLnTx/>
              <a:uFillTx/>
              <a:latin typeface="+mn-lt"/>
              <a:ea typeface="+mn-ea"/>
            </a:endParaRPr>
          </a:p>
          <a:p>
            <a:pPr marL="287655" lvl="1" indent="-143510" defTabSz="990564" eaLnBrk="1" fontAlgn="auto" hangingPunct="1">
              <a:spcBef>
                <a:spcPts val="600"/>
              </a:spcBef>
              <a:spcAft>
                <a:spcPts val="0"/>
              </a:spcAft>
              <a:buSzPct val="100000"/>
              <a:buFont typeface="Wingdings" panose="05000000000000000000" pitchFamily="2" charset="2"/>
              <a:buChar char="Ø"/>
            </a:pPr>
            <a:r>
              <a:rPr kumimoji="1" lang="ja-JP" altLang="en-US" sz="1200" b="0" i="0" u="none" strike="noStrike" kern="1200" cap="none" spc="0" normalizeH="0" baseline="0" noProof="0" dirty="0">
                <a:ln>
                  <a:noFill/>
                </a:ln>
                <a:effectLst/>
                <a:uLnTx/>
                <a:uFillTx/>
                <a:latin typeface="+mn-lt"/>
                <a:ea typeface="+mn-ea"/>
                <a:cs typeface="+mn-cs"/>
              </a:rPr>
              <a:t>＜社会への影響も可能</a:t>
            </a:r>
            <a:r>
              <a:rPr kumimoji="1" lang="ja-JP" altLang="en-US" sz="1200" dirty="0">
                <a:latin typeface="+mn-lt"/>
              </a:rPr>
              <a:t>な</a:t>
            </a:r>
            <a:r>
              <a:rPr kumimoji="1" lang="ja-JP" altLang="en-US" sz="1200" b="0" i="0" u="none" strike="noStrike" kern="1200" cap="none" spc="0" normalizeH="0" baseline="0" noProof="0" dirty="0">
                <a:ln>
                  <a:noFill/>
                </a:ln>
                <a:effectLst/>
                <a:uLnTx/>
                <a:uFillTx/>
                <a:latin typeface="+mn-lt"/>
                <a:ea typeface="+mn-ea"/>
                <a:cs typeface="+mn-cs"/>
              </a:rPr>
              <a:t>範囲で記載＞</a:t>
            </a:r>
            <a:endParaRPr lang="ja-JP" altLang="en-US" sz="1200" b="0" i="0" u="none" strike="noStrike" kern="1200" cap="none" spc="0" normalizeH="0" baseline="0" noProof="0" dirty="0">
              <a:ln>
                <a:noFill/>
              </a:ln>
              <a:effectLst/>
              <a:uLnTx/>
              <a:uFillTx/>
              <a:latin typeface="+mn-lt"/>
              <a:ea typeface="+mn-ea"/>
            </a:endParaRPr>
          </a:p>
        </p:txBody>
      </p:sp>
      <p:sp>
        <p:nvSpPr>
          <p:cNvPr id="49" name="正方形/長方形 48">
            <a:extLst>
              <a:ext uri="{FF2B5EF4-FFF2-40B4-BE49-F238E27FC236}">
                <a16:creationId xmlns:a16="http://schemas.microsoft.com/office/drawing/2014/main" id="{A244FA0D-393F-67FE-4899-1381ED451406}"/>
              </a:ext>
            </a:extLst>
          </p:cNvPr>
          <p:cNvSpPr/>
          <p:nvPr/>
        </p:nvSpPr>
        <p:spPr bwMode="gray">
          <a:xfrm>
            <a:off x="3990265" y="4047145"/>
            <a:ext cx="2394006" cy="1063083"/>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r>
              <a:rPr kumimoji="1" lang="ja-JP" altLang="en-US" sz="1200" b="0" i="0" u="none" strike="noStrike" kern="1200" cap="none" spc="0" normalizeH="0" baseline="0" noProof="0" dirty="0">
                <a:ln>
                  <a:noFill/>
                </a:ln>
                <a:effectLst/>
                <a:uLnTx/>
                <a:uFillTx/>
                <a:latin typeface="+mn-lt"/>
                <a:ea typeface="+mn-ea"/>
                <a:cs typeface="+mn-cs"/>
              </a:rPr>
              <a:t>何を実現する期間か明確に記載</a:t>
            </a:r>
            <a:endParaRPr kumimoji="1" lang="en-US" altLang="ja-JP" sz="1200" b="0" i="0" u="none" strike="noStrike" kern="1200" cap="none" spc="0" normalizeH="0" baseline="0" noProof="0" dirty="0">
              <a:ln>
                <a:noFill/>
              </a:ln>
              <a:effectLst/>
              <a:uLnTx/>
              <a:uFillTx/>
              <a:latin typeface="+mn-lt"/>
              <a:ea typeface="+mn-ea"/>
              <a:cs typeface="+mn-cs"/>
            </a:endParaRPr>
          </a:p>
          <a:p>
            <a:pPr marL="287655" lvl="1" indent="-143510" defTabSz="990564" eaLnBrk="1" fontAlgn="auto" hangingPunct="1">
              <a:spcBef>
                <a:spcPts val="600"/>
              </a:spcBef>
              <a:spcAft>
                <a:spcPts val="0"/>
              </a:spcAft>
              <a:buSzPct val="100000"/>
              <a:buFont typeface="Wingdings" panose="05000000000000000000" pitchFamily="2" charset="2"/>
              <a:buChar char="Ø"/>
            </a:pPr>
            <a:r>
              <a:rPr kumimoji="1" lang="ja-JP" altLang="en-US" sz="1200" b="0" i="0" u="none" strike="noStrike" kern="1200" cap="none" spc="0" normalizeH="0" baseline="0" noProof="0" dirty="0">
                <a:ln>
                  <a:noFill/>
                </a:ln>
                <a:effectLst/>
                <a:uLnTx/>
                <a:uFillTx/>
                <a:latin typeface="+mn-lt"/>
                <a:ea typeface="+mn-ea"/>
                <a:cs typeface="+mn-cs"/>
              </a:rPr>
              <a:t>＜事業目標とする項目を記載＞</a:t>
            </a:r>
            <a:endParaRPr lang="en-US" altLang="ja-JP" sz="1200" b="0" i="0" u="none" strike="noStrike" kern="1200" cap="none" spc="0" normalizeH="0" baseline="0" noProof="0" dirty="0">
              <a:ln>
                <a:noFill/>
              </a:ln>
              <a:effectLst/>
              <a:uLnTx/>
              <a:uFillTx/>
              <a:latin typeface="+mn-lt"/>
              <a:ea typeface="+mn-ea"/>
            </a:endParaRPr>
          </a:p>
          <a:p>
            <a:pPr marL="287655" lvl="1" indent="-143510" defTabSz="990564" eaLnBrk="1" fontAlgn="auto" hangingPunct="1">
              <a:spcBef>
                <a:spcPts val="600"/>
              </a:spcBef>
              <a:spcAft>
                <a:spcPts val="0"/>
              </a:spcAft>
              <a:buSzPct val="100000"/>
              <a:buFont typeface="Wingdings" panose="05000000000000000000" pitchFamily="2" charset="2"/>
              <a:buChar char="Ø"/>
            </a:pPr>
            <a:r>
              <a:rPr kumimoji="1" lang="ja-JP" altLang="en-US" sz="1200" b="0" i="0" u="none" strike="noStrike" kern="1200" cap="none" spc="0" normalizeH="0" baseline="0" noProof="0" dirty="0">
                <a:ln>
                  <a:noFill/>
                </a:ln>
                <a:effectLst/>
                <a:uLnTx/>
                <a:uFillTx/>
                <a:latin typeface="+mn-lt"/>
                <a:ea typeface="+mn-ea"/>
                <a:cs typeface="+mn-cs"/>
              </a:rPr>
              <a:t>＜社会への影響も可能</a:t>
            </a:r>
            <a:r>
              <a:rPr kumimoji="1" lang="ja-JP" altLang="en-US" sz="1200" dirty="0">
                <a:latin typeface="+mn-lt"/>
              </a:rPr>
              <a:t>な</a:t>
            </a:r>
            <a:r>
              <a:rPr kumimoji="1" lang="ja-JP" altLang="en-US" sz="1200" b="0" i="0" u="none" strike="noStrike" kern="1200" cap="none" spc="0" normalizeH="0" baseline="0" noProof="0" dirty="0">
                <a:ln>
                  <a:noFill/>
                </a:ln>
                <a:effectLst/>
                <a:uLnTx/>
                <a:uFillTx/>
                <a:latin typeface="+mn-lt"/>
                <a:ea typeface="+mn-ea"/>
                <a:cs typeface="+mn-cs"/>
              </a:rPr>
              <a:t>範囲で記載＞</a:t>
            </a:r>
            <a:endParaRPr lang="ja-JP" altLang="en-US" sz="1200" b="0" i="0" u="none" strike="noStrike" kern="1200" cap="none" spc="0" normalizeH="0" baseline="0" noProof="0" dirty="0">
              <a:ln>
                <a:noFill/>
              </a:ln>
              <a:effectLst/>
              <a:uLnTx/>
              <a:uFillTx/>
              <a:latin typeface="+mn-lt"/>
              <a:ea typeface="+mn-ea"/>
            </a:endParaRPr>
          </a:p>
        </p:txBody>
      </p:sp>
      <p:sp>
        <p:nvSpPr>
          <p:cNvPr id="50" name="正方形/長方形 49">
            <a:extLst>
              <a:ext uri="{FF2B5EF4-FFF2-40B4-BE49-F238E27FC236}">
                <a16:creationId xmlns:a16="http://schemas.microsoft.com/office/drawing/2014/main" id="{10282EBA-19AD-A14A-D6BB-245354918D52}"/>
              </a:ext>
            </a:extLst>
          </p:cNvPr>
          <p:cNvSpPr/>
          <p:nvPr/>
        </p:nvSpPr>
        <p:spPr bwMode="gray">
          <a:xfrm>
            <a:off x="6836966" y="2895736"/>
            <a:ext cx="2394006" cy="1063083"/>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r>
              <a:rPr kumimoji="1" lang="ja-JP" altLang="en-US" sz="1200" b="0" i="0" u="none" strike="noStrike" kern="1200" cap="none" spc="0" normalizeH="0" baseline="0" noProof="0">
                <a:ln>
                  <a:noFill/>
                </a:ln>
                <a:effectLst/>
                <a:uLnTx/>
                <a:uFillTx/>
                <a:latin typeface="+mn-lt"/>
                <a:ea typeface="+mn-ea"/>
                <a:cs typeface="+mn-cs"/>
              </a:rPr>
              <a:t>何を実現する期間か明確に記載</a:t>
            </a:r>
            <a:endParaRPr kumimoji="1" lang="en-US" altLang="ja-JP" sz="1200" b="0" i="0" u="none" strike="noStrike" kern="1200" cap="none" spc="0" normalizeH="0" baseline="0" noProof="0">
              <a:ln>
                <a:noFill/>
              </a:ln>
              <a:effectLst/>
              <a:uLnTx/>
              <a:uFillTx/>
              <a:latin typeface="+mn-lt"/>
              <a:ea typeface="+mn-ea"/>
              <a:cs typeface="+mn-cs"/>
            </a:endParaRPr>
          </a:p>
          <a:p>
            <a:pPr marL="288000" lvl="1" indent="-144000" defTabSz="990564" eaLnBrk="1" fontAlgn="auto" hangingPunct="1">
              <a:spcBef>
                <a:spcPts val="600"/>
              </a:spcBef>
              <a:spcAft>
                <a:spcPts val="0"/>
              </a:spcAft>
              <a:buSzPct val="100000"/>
              <a:buFont typeface="Wingdings" panose="05000000000000000000" pitchFamily="2" charset="2"/>
              <a:buChar char="Ø"/>
            </a:pPr>
            <a:r>
              <a:rPr kumimoji="1" lang="ja-JP" altLang="en-US" sz="1200" b="0" i="0" u="none" strike="noStrike" kern="1200" cap="none" spc="0" normalizeH="0" baseline="0" noProof="0">
                <a:ln>
                  <a:noFill/>
                </a:ln>
                <a:effectLst/>
                <a:uLnTx/>
                <a:uFillTx/>
                <a:latin typeface="+mn-lt"/>
                <a:ea typeface="+mn-ea"/>
                <a:cs typeface="+mn-cs"/>
              </a:rPr>
              <a:t>＜事業目標とする項目を記載＞</a:t>
            </a:r>
            <a:endParaRPr kumimoji="1" lang="en-US" altLang="ja-JP" sz="1200" b="0" i="0" u="none" strike="noStrike" kern="1200" cap="none" spc="0" normalizeH="0" baseline="0" noProof="0">
              <a:ln>
                <a:noFill/>
              </a:ln>
              <a:effectLst/>
              <a:uLnTx/>
              <a:uFillTx/>
              <a:latin typeface="+mn-lt"/>
              <a:ea typeface="+mn-ea"/>
              <a:cs typeface="+mn-cs"/>
            </a:endParaRPr>
          </a:p>
          <a:p>
            <a:pPr marL="288000" lvl="1" indent="-144000" defTabSz="990564" eaLnBrk="1" fontAlgn="auto" hangingPunct="1">
              <a:spcBef>
                <a:spcPts val="600"/>
              </a:spcBef>
              <a:spcAft>
                <a:spcPts val="0"/>
              </a:spcAft>
              <a:buSzPct val="100000"/>
              <a:buFont typeface="Wingdings" panose="05000000000000000000" pitchFamily="2" charset="2"/>
              <a:buChar char="Ø"/>
            </a:pPr>
            <a:r>
              <a:rPr kumimoji="1" lang="ja-JP" altLang="en-US" sz="1200" b="0" i="0" u="none" strike="noStrike" kern="1200" cap="none" spc="0" normalizeH="0" baseline="0" noProof="0">
                <a:ln>
                  <a:noFill/>
                </a:ln>
                <a:effectLst/>
                <a:uLnTx/>
                <a:uFillTx/>
                <a:latin typeface="+mn-lt"/>
                <a:ea typeface="+mn-ea"/>
                <a:cs typeface="+mn-cs"/>
              </a:rPr>
              <a:t>＜社会への影響も可能な範囲で記載＞</a:t>
            </a:r>
          </a:p>
        </p:txBody>
      </p:sp>
      <p:sp>
        <p:nvSpPr>
          <p:cNvPr id="51" name="テキスト ボックス 50">
            <a:extLst>
              <a:ext uri="{FF2B5EF4-FFF2-40B4-BE49-F238E27FC236}">
                <a16:creationId xmlns:a16="http://schemas.microsoft.com/office/drawing/2014/main" id="{96EC3184-264B-15E2-6B9B-5D98E489E94C}"/>
              </a:ext>
            </a:extLst>
          </p:cNvPr>
          <p:cNvSpPr txBox="1"/>
          <p:nvPr/>
        </p:nvSpPr>
        <p:spPr>
          <a:xfrm>
            <a:off x="7470806" y="239845"/>
            <a:ext cx="2019269" cy="754266"/>
          </a:xfrm>
          <a:prstGeom prst="rect">
            <a:avLst/>
          </a:prstGeom>
          <a:solidFill>
            <a:schemeClr val="bg1"/>
          </a:solidFill>
          <a:ln w="6350">
            <a:solidFill>
              <a:schemeClr val="bg1">
                <a:lumMod val="65000"/>
              </a:schemeClr>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marR="0" lvl="0" indent="0" algn="ctr" defTabSz="762000" rtl="0" eaLnBrk="0" fontAlgn="base" latinLnBrk="0" hangingPunct="0">
              <a:lnSpc>
                <a:spcPct val="106000"/>
              </a:lnSpc>
              <a:spcBef>
                <a:spcPts val="0"/>
              </a:spcBef>
              <a:spcAft>
                <a:spcPct val="0"/>
              </a:spcAft>
              <a:buClrTx/>
              <a:buSzTx/>
              <a:buFont typeface="Arial" panose="020B0604020202020204" pitchFamily="34" charset="0"/>
              <a:buNone/>
              <a:tabLst/>
              <a:defRPr/>
            </a:pPr>
            <a:r>
              <a:rPr lang="ja-JP" altLang="en-US" sz="1400" b="1">
                <a:latin typeface="+mn-ea"/>
                <a:cs typeface="Arial" charset="0"/>
              </a:rPr>
              <a:t>成長性</a:t>
            </a:r>
            <a:endParaRPr lang="en-US" altLang="ja-JP" sz="1400" b="1">
              <a:latin typeface="+mn-ea"/>
              <a:cs typeface="Arial" charset="0"/>
            </a:endParaRPr>
          </a:p>
          <a:p>
            <a:pPr marL="0" marR="0" lvl="0" indent="0" algn="ctr" defTabSz="762000" rtl="0" eaLnBrk="0" fontAlgn="base" latinLnBrk="0" hangingPunct="0">
              <a:lnSpc>
                <a:spcPct val="106000"/>
              </a:lnSpc>
              <a:spcBef>
                <a:spcPts val="0"/>
              </a:spcBef>
              <a:spcAft>
                <a:spcPct val="0"/>
              </a:spcAft>
              <a:buClrTx/>
              <a:buSzTx/>
              <a:buFont typeface="Arial" panose="020B0604020202020204" pitchFamily="34" charset="0"/>
              <a:buNone/>
              <a:tabLst/>
              <a:defRPr/>
            </a:pPr>
            <a:r>
              <a:rPr kumimoji="1" lang="ja-JP" altLang="en-US" sz="1400" b="1">
                <a:latin typeface="Meiryo UI" panose="020B0604030504040204" pitchFamily="50" charset="-128"/>
                <a:ea typeface="Meiryo UI" panose="020B0604030504040204" pitchFamily="50" charset="-128"/>
              </a:rPr>
              <a:t>検証の有効性・実現性</a:t>
            </a:r>
            <a:endParaRPr kumimoji="1" lang="en-US" altLang="ja-JP" sz="1400" b="1">
              <a:latin typeface="Meiryo UI" panose="020B0604030504040204" pitchFamily="50" charset="-128"/>
              <a:ea typeface="Meiryo UI" panose="020B0604030504040204" pitchFamily="50" charset="-128"/>
            </a:endParaRPr>
          </a:p>
          <a:p>
            <a:pPr marL="0" marR="0" lvl="0" indent="0" algn="ctr" defTabSz="762000" rtl="0" eaLnBrk="0" fontAlgn="base" latinLnBrk="0" hangingPunct="0">
              <a:lnSpc>
                <a:spcPct val="106000"/>
              </a:lnSpc>
              <a:spcBef>
                <a:spcPts val="0"/>
              </a:spcBef>
              <a:spcAft>
                <a:spcPct val="0"/>
              </a:spcAft>
              <a:buClrTx/>
              <a:buSzTx/>
              <a:buFont typeface="Arial" panose="020B0604020202020204" pitchFamily="34" charset="0"/>
              <a:buNone/>
              <a:tabLst/>
              <a:defRPr/>
            </a:pPr>
            <a:r>
              <a:rPr lang="ja-JP" altLang="en-US" sz="1400" b="1" i="0" u="none" strike="noStrike" kern="1200" cap="none" spc="0" normalizeH="0" baseline="0" noProof="0">
                <a:ln>
                  <a:noFill/>
                </a:ln>
                <a:effectLst/>
                <a:uLnTx/>
                <a:uFillTx/>
                <a:latin typeface="Meiryo UI" panose="020B0604030504040204" pitchFamily="50" charset="-128"/>
                <a:ea typeface="Meiryo UI" panose="020B0604030504040204" pitchFamily="50" charset="-128"/>
                <a:cs typeface="Arial" charset="0"/>
              </a:rPr>
              <a:t>事業の社会性</a:t>
            </a:r>
            <a:endParaRPr kumimoji="1" lang="en-US" altLang="ja-JP" sz="1400" b="1" i="0" u="none" strike="noStrike" kern="1200" cap="none" spc="0" normalizeH="0" baseline="0" noProof="0">
              <a:ln>
                <a:noFill/>
              </a:ln>
              <a:effectLst/>
              <a:uLnTx/>
              <a:uFillTx/>
              <a:latin typeface="+mn-ea"/>
              <a:cs typeface="Arial" charset="0"/>
            </a:endParaRPr>
          </a:p>
        </p:txBody>
      </p:sp>
      <p:sp>
        <p:nvSpPr>
          <p:cNvPr id="52" name="テキスト ボックス 51">
            <a:extLst>
              <a:ext uri="{FF2B5EF4-FFF2-40B4-BE49-F238E27FC236}">
                <a16:creationId xmlns:a16="http://schemas.microsoft.com/office/drawing/2014/main" id="{D15EB1E2-2C32-53A4-AA1F-811F22243DB9}"/>
              </a:ext>
            </a:extLst>
          </p:cNvPr>
          <p:cNvSpPr txBox="1"/>
          <p:nvPr/>
        </p:nvSpPr>
        <p:spPr>
          <a:xfrm>
            <a:off x="6392333" y="239845"/>
            <a:ext cx="1078473" cy="754266"/>
          </a:xfrm>
          <a:prstGeom prst="rect">
            <a:avLst/>
          </a:prstGeom>
          <a:solidFill>
            <a:schemeClr val="bg1">
              <a:lumMod val="65000"/>
            </a:schemeClr>
          </a:solidFill>
          <a:ln w="6350">
            <a:solidFill>
              <a:schemeClr val="bg1">
                <a:lumMod val="65000"/>
              </a:schemeClr>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marR="0" lvl="0" indent="0" algn="ctr" defTabSz="762000" rtl="0" eaLnBrk="0" fontAlgn="base" latinLnBrk="0" hangingPunct="0">
              <a:lnSpc>
                <a:spcPct val="106000"/>
              </a:lnSpc>
              <a:spcBef>
                <a:spcPts val="0"/>
              </a:spcBef>
              <a:spcAft>
                <a:spcPct val="0"/>
              </a:spcAft>
              <a:buClrTx/>
              <a:buSzTx/>
              <a:buFont typeface="Arial" panose="020B0604020202020204" pitchFamily="34" charset="0"/>
              <a:buNone/>
              <a:tabLst/>
              <a:defRPr/>
            </a:pPr>
            <a:r>
              <a:rPr kumimoji="1" lang="ja-JP" altLang="en-US" sz="1400" b="1" i="0" u="none" strike="noStrike" kern="1200" cap="none" spc="0" normalizeH="0" baseline="0" noProof="0">
                <a:ln>
                  <a:noFill/>
                </a:ln>
                <a:solidFill>
                  <a:prstClr val="white"/>
                </a:solidFill>
                <a:effectLst/>
                <a:uLnTx/>
                <a:uFillTx/>
                <a:latin typeface="+mn-ea"/>
                <a:cs typeface="Arial" charset="0"/>
              </a:rPr>
              <a:t>審査の観点</a:t>
            </a:r>
          </a:p>
        </p:txBody>
      </p:sp>
      <p:sp>
        <p:nvSpPr>
          <p:cNvPr id="40" name="四角形: 角を丸くする 39">
            <a:extLst>
              <a:ext uri="{FF2B5EF4-FFF2-40B4-BE49-F238E27FC236}">
                <a16:creationId xmlns:a16="http://schemas.microsoft.com/office/drawing/2014/main" id="{585066DC-E2DB-775C-4984-9C6E4D1BC0ED}"/>
              </a:ext>
            </a:extLst>
          </p:cNvPr>
          <p:cNvSpPr/>
          <p:nvPr/>
        </p:nvSpPr>
        <p:spPr bwMode="gray">
          <a:xfrm>
            <a:off x="1250786" y="2882133"/>
            <a:ext cx="2521214" cy="1067960"/>
          </a:xfrm>
          <a:prstGeom prst="roundRect">
            <a:avLst/>
          </a:prstGeom>
          <a:solidFill>
            <a:schemeClr val="bg1"/>
          </a:solidFill>
          <a:ln w="28575" algn="ctr">
            <a:solidFill>
              <a:srgbClr val="BBBCBC"/>
            </a:solidFill>
            <a:prstDash val="dash"/>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600"/>
              </a:spcBef>
              <a:spcAft>
                <a:spcPts val="0"/>
              </a:spcAft>
              <a:buClrTx/>
              <a:buSzPct val="100000"/>
              <a:tabLst/>
            </a:pPr>
            <a:r>
              <a:rPr kumimoji="1" lang="ja-JP" altLang="en-US" sz="1200">
                <a:solidFill>
                  <a:srgbClr val="97999B"/>
                </a:solidFill>
                <a:latin typeface="+mn-lt"/>
              </a:rPr>
              <a:t>フェーズや時間軸は例として記載しているので、適宜自社の事業展開に応じた項目や分け方に変更の上、目指すロードマップを記載ください</a:t>
            </a:r>
            <a:endParaRPr kumimoji="1" lang="ja-JP" altLang="en-US" sz="1200" i="0">
              <a:solidFill>
                <a:srgbClr val="97999B"/>
              </a:solidFill>
              <a:latin typeface="+mn-lt"/>
              <a:cs typeface="+mn-cs"/>
            </a:endParaRPr>
          </a:p>
        </p:txBody>
      </p:sp>
    </p:spTree>
    <p:extLst>
      <p:ext uri="{BB962C8B-B14F-4D97-AF65-F5344CB8AC3E}">
        <p14:creationId xmlns:p14="http://schemas.microsoft.com/office/powerpoint/2010/main" val="48200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フッター プレースホルダー 1">
            <a:extLst>
              <a:ext uri="{FF2B5EF4-FFF2-40B4-BE49-F238E27FC236}">
                <a16:creationId xmlns:a16="http://schemas.microsoft.com/office/drawing/2014/main" id="{832293B9-2EFF-70E7-BC74-3CA7EC311A48}"/>
              </a:ext>
            </a:extLst>
          </p:cNvPr>
          <p:cNvSpPr>
            <a:spLocks noGrp="1"/>
          </p:cNvSpPr>
          <p:nvPr>
            <p:ph type="ftr" sz="quarter" idx="10"/>
          </p:nvPr>
        </p:nvSpPr>
        <p:spPr/>
        <p:txBody>
          <a:bodyPr/>
          <a:lstStyle/>
          <a:p>
            <a:pPr fontAlgn="auto">
              <a:spcBef>
                <a:spcPts val="0"/>
              </a:spcBef>
              <a:spcAft>
                <a:spcPts val="0"/>
              </a:spcAft>
            </a:pPr>
            <a:r>
              <a:rPr kumimoji="1" lang="en-US" altLang="ja-JP"/>
              <a:t>PoC Ground</a:t>
            </a:r>
            <a:r>
              <a:rPr kumimoji="1" lang="ja-JP" altLang="en-US"/>
              <a:t> </a:t>
            </a:r>
            <a:r>
              <a:rPr kumimoji="1" lang="en-US" altLang="ja-JP"/>
              <a:t>Tokyo</a:t>
            </a:r>
            <a:endParaRPr kumimoji="1" lang="en-GB" altLang="en-GB"/>
          </a:p>
        </p:txBody>
      </p:sp>
      <p:sp>
        <p:nvSpPr>
          <p:cNvPr id="3" name="スライド番号プレースホルダー 2">
            <a:extLst>
              <a:ext uri="{FF2B5EF4-FFF2-40B4-BE49-F238E27FC236}">
                <a16:creationId xmlns:a16="http://schemas.microsoft.com/office/drawing/2014/main" id="{03BC074C-D11F-0FCD-226A-03EAB540F4BF}"/>
              </a:ext>
            </a:extLst>
          </p:cNvPr>
          <p:cNvSpPr>
            <a:spLocks noGrp="1"/>
          </p:cNvSpPr>
          <p:nvPr>
            <p:ph type="sldNum" sz="quarter" idx="11"/>
          </p:nvPr>
        </p:nvSpPr>
        <p:spPr/>
        <p:txBody>
          <a:bodyPr/>
          <a:lstStyle/>
          <a:p>
            <a:fld id="{AA5FCFE5-FE56-4EF1-80A8-07776887C2A1}" type="slidenum">
              <a:rPr lang="ja-JP" altLang="en-US" smtClean="0"/>
              <a:pPr/>
              <a:t>4</a:t>
            </a:fld>
            <a:endParaRPr lang="ja-JP" altLang="en-US"/>
          </a:p>
        </p:txBody>
      </p:sp>
      <p:sp>
        <p:nvSpPr>
          <p:cNvPr id="4" name="テキスト プレースホルダー 3">
            <a:extLst>
              <a:ext uri="{FF2B5EF4-FFF2-40B4-BE49-F238E27FC236}">
                <a16:creationId xmlns:a16="http://schemas.microsoft.com/office/drawing/2014/main" id="{0383F5E4-F27B-0561-B490-1DBCF1D8F5D9}"/>
              </a:ext>
            </a:extLst>
          </p:cNvPr>
          <p:cNvSpPr>
            <a:spLocks noGrp="1"/>
          </p:cNvSpPr>
          <p:nvPr>
            <p:ph type="body" sz="quarter" idx="15"/>
          </p:nvPr>
        </p:nvSpPr>
        <p:spPr>
          <a:xfrm>
            <a:off x="416495" y="1008000"/>
            <a:ext cx="4830061" cy="468000"/>
          </a:xfrm>
        </p:spPr>
        <p:txBody>
          <a:bodyPr/>
          <a:lstStyle/>
          <a:p>
            <a:r>
              <a:rPr lang="ja-JP" altLang="en-US"/>
              <a:t>検証</a:t>
            </a:r>
            <a:r>
              <a:rPr kumimoji="1" lang="ja-JP" altLang="en-US"/>
              <a:t>に用いる製品（試作品）・サービスの概要</a:t>
            </a:r>
          </a:p>
        </p:txBody>
      </p:sp>
      <p:sp>
        <p:nvSpPr>
          <p:cNvPr id="5" name="タイトル 4">
            <a:extLst>
              <a:ext uri="{FF2B5EF4-FFF2-40B4-BE49-F238E27FC236}">
                <a16:creationId xmlns:a16="http://schemas.microsoft.com/office/drawing/2014/main" id="{B9615031-7C1E-6E29-41CE-9034F1743B6C}"/>
              </a:ext>
            </a:extLst>
          </p:cNvPr>
          <p:cNvSpPr>
            <a:spLocks noGrp="1"/>
          </p:cNvSpPr>
          <p:nvPr>
            <p:ph type="title"/>
          </p:nvPr>
        </p:nvSpPr>
        <p:spPr/>
        <p:txBody>
          <a:bodyPr/>
          <a:lstStyle/>
          <a:p>
            <a:r>
              <a:rPr kumimoji="1" lang="ja-JP" altLang="en-US"/>
              <a:t>４．</a:t>
            </a:r>
            <a:r>
              <a:rPr lang="ja-JP" altLang="en-US"/>
              <a:t>検証</a:t>
            </a:r>
            <a:r>
              <a:rPr kumimoji="1" lang="ja-JP" altLang="en-US"/>
              <a:t>内容 ー 製品・サービスの概要</a:t>
            </a:r>
          </a:p>
        </p:txBody>
      </p:sp>
      <p:sp>
        <p:nvSpPr>
          <p:cNvPr id="6" name="正方形/長方形 5">
            <a:extLst>
              <a:ext uri="{FF2B5EF4-FFF2-40B4-BE49-F238E27FC236}">
                <a16:creationId xmlns:a16="http://schemas.microsoft.com/office/drawing/2014/main" id="{A64320FB-CB17-2256-3F24-9BD81D697EF9}"/>
              </a:ext>
            </a:extLst>
          </p:cNvPr>
          <p:cNvSpPr/>
          <p:nvPr/>
        </p:nvSpPr>
        <p:spPr bwMode="gray">
          <a:xfrm>
            <a:off x="415925" y="1898042"/>
            <a:ext cx="9074150" cy="4689958"/>
          </a:xfrm>
          <a:prstGeom prst="rect">
            <a:avLst/>
          </a:prstGeom>
          <a:solidFill>
            <a:schemeClr val="bg1"/>
          </a:solidFill>
          <a:ln w="6350">
            <a:solidFill>
              <a:srgbClr val="A7A8AA"/>
            </a:solidFill>
            <a:miter lim="800000"/>
            <a:headEnd/>
            <a:tailEnd/>
          </a:ln>
        </p:spPr>
        <p:txBody>
          <a:bodyPr lIns="72000" tIns="72000" rIns="72000" bIns="72000" rtlCol="0" anchor="t"/>
          <a:lstStyle/>
          <a:p>
            <a:pPr marL="177800" indent="-88900" defTabSz="762000" eaLnBrk="0" hangingPunct="0">
              <a:lnSpc>
                <a:spcPct val="106000"/>
              </a:lnSpc>
              <a:spcBef>
                <a:spcPts val="0"/>
              </a:spcBef>
              <a:buFont typeface="Arial" panose="020B0604020202020204" pitchFamily="34" charset="0"/>
              <a:buChar char="•"/>
            </a:pPr>
            <a:r>
              <a:rPr kumimoji="1" lang="en-US" altLang="ja-JP" sz="1200" dirty="0">
                <a:solidFill>
                  <a:prstClr val="black"/>
                </a:solidFill>
                <a:latin typeface="+mn-lt"/>
              </a:rPr>
              <a:t>【</a:t>
            </a:r>
            <a:r>
              <a:rPr kumimoji="1" lang="ja-JP" altLang="en-US" sz="1200" dirty="0">
                <a:solidFill>
                  <a:prstClr val="black"/>
                </a:solidFill>
                <a:latin typeface="+mn-lt"/>
              </a:rPr>
              <a:t>製品・サービス</a:t>
            </a:r>
            <a:r>
              <a:rPr kumimoji="1" lang="ja-JP" altLang="en-US" sz="1200" b="0" i="0" u="none" strike="noStrike" kern="1200" cap="none" spc="0" normalizeH="0" baseline="0" noProof="0" dirty="0">
                <a:ln>
                  <a:noFill/>
                </a:ln>
                <a:solidFill>
                  <a:prstClr val="black"/>
                </a:solidFill>
                <a:effectLst/>
                <a:uLnTx/>
                <a:uFillTx/>
                <a:latin typeface="+mn-lt"/>
                <a:ea typeface="+mn-ea"/>
                <a:cs typeface="+mn-cs"/>
              </a:rPr>
              <a:t>について、すでに完成している要素と本事業で開発する要素を記載ください（未完成の要素は未完成と明記ください）</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en-US" altLang="ja-JP" sz="1200" dirty="0"/>
          </a:p>
          <a:p>
            <a:pPr marL="177800" indent="-88900" defTabSz="762000" eaLnBrk="0" hangingPunct="0">
              <a:lnSpc>
                <a:spcPct val="106000"/>
              </a:lnSpc>
              <a:spcBef>
                <a:spcPts val="0"/>
              </a:spcBef>
              <a:buFont typeface="Arial" panose="020B0604020202020204" pitchFamily="34" charset="0"/>
              <a:buChar char="•"/>
            </a:pPr>
            <a:r>
              <a:rPr kumimoji="1" lang="en-US" altLang="ja-JP" sz="1200" dirty="0"/>
              <a:t>【</a:t>
            </a:r>
            <a:r>
              <a:rPr kumimoji="1" lang="ja-JP" altLang="en-US" sz="1200" dirty="0"/>
              <a:t>必要に応じて図や写真などを用いて説明ください</a:t>
            </a:r>
            <a:r>
              <a:rPr kumimoji="1" lang="en-US" altLang="ja-JP" sz="1200" dirty="0"/>
              <a:t>】</a:t>
            </a:r>
          </a:p>
        </p:txBody>
      </p:sp>
      <p:sp>
        <p:nvSpPr>
          <p:cNvPr id="7" name="フッター プレースホルダー 4">
            <a:extLst>
              <a:ext uri="{FF2B5EF4-FFF2-40B4-BE49-F238E27FC236}">
                <a16:creationId xmlns:a16="http://schemas.microsoft.com/office/drawing/2014/main" id="{B4DAF988-F263-AAE5-5670-89CAB9D0FD3E}"/>
              </a:ext>
            </a:extLst>
          </p:cNvPr>
          <p:cNvSpPr txBox="1">
            <a:spLocks/>
          </p:cNvSpPr>
          <p:nvPr/>
        </p:nvSpPr>
        <p:spPr bwMode="gray">
          <a:xfrm>
            <a:off x="424618" y="1482595"/>
            <a:ext cx="9064381" cy="374902"/>
          </a:xfrm>
          <a:prstGeom prst="rect">
            <a:avLst/>
          </a:prstGeom>
          <a:solidFill>
            <a:schemeClr val="tx1">
              <a:lumMod val="75000"/>
              <a:lumOff val="25000"/>
            </a:schemeClr>
          </a:solidFill>
          <a:ln w="6350">
            <a:solidFill>
              <a:schemeClr val="tx1">
                <a:lumMod val="65000"/>
                <a:lumOff val="35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marL="0" marR="0" lvl="0" indent="0" algn="ctr" defTabSz="762000" rtl="0" eaLnBrk="0" fontAlgn="base" latinLnBrk="0" hangingPunct="0">
              <a:lnSpc>
                <a:spcPct val="106000"/>
              </a:lnSpc>
              <a:spcBef>
                <a:spcPts val="600"/>
              </a:spcBef>
              <a:spcAft>
                <a:spcPct val="0"/>
              </a:spcAft>
              <a:buClrTx/>
              <a:buSzTx/>
              <a:buFontTx/>
              <a:buNone/>
              <a:tabLst/>
              <a:defRPr/>
            </a:pPr>
            <a:r>
              <a:rPr lang="ja-JP" altLang="en-US">
                <a:solidFill>
                  <a:prstClr val="white"/>
                </a:solidFill>
                <a:latin typeface="+mn-ea"/>
                <a:cs typeface="Arial" charset="0"/>
              </a:rPr>
              <a:t>製品・サービスの概要</a:t>
            </a:r>
            <a:endParaRPr kumimoji="1" lang="ja-JP" altLang="en-US" sz="1200" b="1" i="0" u="none" strike="noStrike" kern="1200" cap="none" spc="0" normalizeH="0" baseline="30000" noProof="0">
              <a:ln>
                <a:noFill/>
              </a:ln>
              <a:solidFill>
                <a:prstClr val="white"/>
              </a:solidFill>
              <a:effectLst/>
              <a:uLnTx/>
              <a:uFillTx/>
              <a:latin typeface="+mn-ea"/>
              <a:cs typeface="Arial" charset="0"/>
            </a:endParaRPr>
          </a:p>
        </p:txBody>
      </p:sp>
      <p:sp>
        <p:nvSpPr>
          <p:cNvPr id="8" name="テキスト ボックス 7">
            <a:extLst>
              <a:ext uri="{FF2B5EF4-FFF2-40B4-BE49-F238E27FC236}">
                <a16:creationId xmlns:a16="http://schemas.microsoft.com/office/drawing/2014/main" id="{75CFA7C4-23A4-9C17-9CEF-CB055BE23BE6}"/>
              </a:ext>
            </a:extLst>
          </p:cNvPr>
          <p:cNvSpPr txBox="1"/>
          <p:nvPr/>
        </p:nvSpPr>
        <p:spPr>
          <a:xfrm>
            <a:off x="7470806" y="566100"/>
            <a:ext cx="2019269" cy="468000"/>
          </a:xfrm>
          <a:prstGeom prst="rect">
            <a:avLst/>
          </a:prstGeom>
          <a:solidFill>
            <a:schemeClr val="bg1"/>
          </a:solidFill>
          <a:ln w="6350">
            <a:solidFill>
              <a:schemeClr val="bg1">
                <a:lumMod val="65000"/>
              </a:schemeClr>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marR="0" lvl="0" indent="0" algn="ctr" defTabSz="762000" rtl="0" eaLnBrk="0" fontAlgn="base" latinLnBrk="0" hangingPunct="0">
              <a:lnSpc>
                <a:spcPct val="106000"/>
              </a:lnSpc>
              <a:spcBef>
                <a:spcPts val="0"/>
              </a:spcBef>
              <a:spcAft>
                <a:spcPct val="0"/>
              </a:spcAft>
              <a:buClrTx/>
              <a:buSzTx/>
              <a:buFont typeface="Arial" panose="020B0604020202020204" pitchFamily="34" charset="0"/>
              <a:buNone/>
              <a:tabLst/>
              <a:defRPr/>
            </a:pPr>
            <a:r>
              <a:rPr kumimoji="1" lang="ja-JP" altLang="en-US" sz="1400" b="1">
                <a:latin typeface="Meiryo UI" panose="020B0604030504040204" pitchFamily="50" charset="-128"/>
                <a:ea typeface="Meiryo UI" panose="020B0604030504040204" pitchFamily="50" charset="-128"/>
              </a:rPr>
              <a:t>独自性・革新性</a:t>
            </a:r>
            <a:endParaRPr kumimoji="1" lang="en-US" altLang="ja-JP" sz="1400" b="1">
              <a:latin typeface="Meiryo UI" panose="020B0604030504040204" pitchFamily="50" charset="-128"/>
              <a:ea typeface="Meiryo UI" panose="020B0604030504040204" pitchFamily="50" charset="-128"/>
            </a:endParaRPr>
          </a:p>
          <a:p>
            <a:pPr marL="0" marR="0" lvl="0" indent="0" algn="ctr" defTabSz="762000" rtl="0" eaLnBrk="0" fontAlgn="base" latinLnBrk="0" hangingPunct="0">
              <a:lnSpc>
                <a:spcPct val="106000"/>
              </a:lnSpc>
              <a:spcBef>
                <a:spcPts val="0"/>
              </a:spcBef>
              <a:spcAft>
                <a:spcPct val="0"/>
              </a:spcAft>
              <a:buClrTx/>
              <a:buSzTx/>
              <a:buFont typeface="Arial" panose="020B0604020202020204" pitchFamily="34" charset="0"/>
              <a:buNone/>
              <a:tabLst/>
              <a:defRPr/>
            </a:pPr>
            <a:r>
              <a:rPr kumimoji="1" lang="ja-JP" altLang="en-US" sz="1400" b="1">
                <a:latin typeface="Meiryo UI" panose="020B0604030504040204" pitchFamily="50" charset="-128"/>
                <a:ea typeface="Meiryo UI" panose="020B0604030504040204" pitchFamily="50" charset="-128"/>
              </a:rPr>
              <a:t>検証の有効性・実現性</a:t>
            </a:r>
            <a:endParaRPr kumimoji="1" lang="en-US" altLang="ja-JP" sz="1400" b="1" i="0" u="none" strike="noStrike" kern="1200" cap="none" spc="0" normalizeH="0" baseline="0" noProof="0">
              <a:ln>
                <a:noFill/>
              </a:ln>
              <a:effectLst/>
              <a:uLnTx/>
              <a:uFillTx/>
              <a:latin typeface="+mn-ea"/>
              <a:cs typeface="Arial" charset="0"/>
            </a:endParaRPr>
          </a:p>
        </p:txBody>
      </p:sp>
      <p:sp>
        <p:nvSpPr>
          <p:cNvPr id="9" name="テキスト ボックス 8">
            <a:extLst>
              <a:ext uri="{FF2B5EF4-FFF2-40B4-BE49-F238E27FC236}">
                <a16:creationId xmlns:a16="http://schemas.microsoft.com/office/drawing/2014/main" id="{DA8BCAF6-67AE-3C91-A418-F6601CFA0691}"/>
              </a:ext>
            </a:extLst>
          </p:cNvPr>
          <p:cNvSpPr txBox="1"/>
          <p:nvPr/>
        </p:nvSpPr>
        <p:spPr>
          <a:xfrm>
            <a:off x="6392333" y="566100"/>
            <a:ext cx="1078473" cy="468000"/>
          </a:xfrm>
          <a:prstGeom prst="rect">
            <a:avLst/>
          </a:prstGeom>
          <a:solidFill>
            <a:schemeClr val="bg1">
              <a:lumMod val="65000"/>
            </a:schemeClr>
          </a:solidFill>
          <a:ln w="6350">
            <a:solidFill>
              <a:schemeClr val="bg1">
                <a:lumMod val="65000"/>
              </a:schemeClr>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marR="0" lvl="0" indent="0" algn="ctr" defTabSz="762000" rtl="0" eaLnBrk="0" fontAlgn="base" latinLnBrk="0" hangingPunct="0">
              <a:lnSpc>
                <a:spcPct val="106000"/>
              </a:lnSpc>
              <a:spcBef>
                <a:spcPts val="0"/>
              </a:spcBef>
              <a:spcAft>
                <a:spcPct val="0"/>
              </a:spcAft>
              <a:buClrTx/>
              <a:buSzTx/>
              <a:buFont typeface="Arial" panose="020B0604020202020204" pitchFamily="34" charset="0"/>
              <a:buNone/>
              <a:tabLst/>
              <a:defRPr/>
            </a:pPr>
            <a:r>
              <a:rPr kumimoji="1" lang="ja-JP" altLang="en-US" sz="1400" b="1" i="0" u="none" strike="noStrike" kern="1200" cap="none" spc="0" normalizeH="0" baseline="0" noProof="0">
                <a:ln>
                  <a:noFill/>
                </a:ln>
                <a:solidFill>
                  <a:prstClr val="white"/>
                </a:solidFill>
                <a:effectLst/>
                <a:uLnTx/>
                <a:uFillTx/>
                <a:latin typeface="+mn-ea"/>
                <a:cs typeface="Arial" charset="0"/>
              </a:rPr>
              <a:t>審査の観点</a:t>
            </a:r>
          </a:p>
        </p:txBody>
      </p:sp>
    </p:spTree>
    <p:extLst>
      <p:ext uri="{BB962C8B-B14F-4D97-AF65-F5344CB8AC3E}">
        <p14:creationId xmlns:p14="http://schemas.microsoft.com/office/powerpoint/2010/main" val="19402981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フッター プレースホルダー 1">
            <a:extLst>
              <a:ext uri="{FF2B5EF4-FFF2-40B4-BE49-F238E27FC236}">
                <a16:creationId xmlns:a16="http://schemas.microsoft.com/office/drawing/2014/main" id="{63F57664-4927-56C4-4173-3829E8D730F2}"/>
              </a:ext>
            </a:extLst>
          </p:cNvPr>
          <p:cNvSpPr>
            <a:spLocks noGrp="1"/>
          </p:cNvSpPr>
          <p:nvPr>
            <p:ph type="ftr" sz="quarter" idx="10"/>
          </p:nvPr>
        </p:nvSpPr>
        <p:spPr/>
        <p:txBody>
          <a:bodyPr/>
          <a:lstStyle/>
          <a:p>
            <a:pPr fontAlgn="auto">
              <a:spcBef>
                <a:spcPts val="0"/>
              </a:spcBef>
              <a:spcAft>
                <a:spcPts val="0"/>
              </a:spcAft>
            </a:pPr>
            <a:r>
              <a:rPr kumimoji="1" lang="en-US" altLang="ja-JP"/>
              <a:t>PoC Ground</a:t>
            </a:r>
            <a:r>
              <a:rPr kumimoji="1" lang="ja-JP" altLang="en-US"/>
              <a:t> </a:t>
            </a:r>
            <a:r>
              <a:rPr kumimoji="1" lang="en-US" altLang="ja-JP"/>
              <a:t>Tokyo</a:t>
            </a:r>
            <a:endParaRPr kumimoji="1" lang="en-GB" altLang="en-GB"/>
          </a:p>
        </p:txBody>
      </p:sp>
      <p:sp>
        <p:nvSpPr>
          <p:cNvPr id="3" name="スライド番号プレースホルダー 2">
            <a:extLst>
              <a:ext uri="{FF2B5EF4-FFF2-40B4-BE49-F238E27FC236}">
                <a16:creationId xmlns:a16="http://schemas.microsoft.com/office/drawing/2014/main" id="{21CEA1CE-7F6E-30BA-FF79-80E170576B2F}"/>
              </a:ext>
            </a:extLst>
          </p:cNvPr>
          <p:cNvSpPr>
            <a:spLocks noGrp="1"/>
          </p:cNvSpPr>
          <p:nvPr>
            <p:ph type="sldNum" sz="quarter" idx="11"/>
          </p:nvPr>
        </p:nvSpPr>
        <p:spPr/>
        <p:txBody>
          <a:bodyPr/>
          <a:lstStyle/>
          <a:p>
            <a:fld id="{AA5FCFE5-FE56-4EF1-80A8-07776887C2A1}" type="slidenum">
              <a:rPr lang="ja-JP" altLang="en-US" smtClean="0"/>
              <a:pPr/>
              <a:t>5</a:t>
            </a:fld>
            <a:endParaRPr lang="ja-JP" altLang="en-US"/>
          </a:p>
        </p:txBody>
      </p:sp>
      <p:sp>
        <p:nvSpPr>
          <p:cNvPr id="4" name="テキスト プレースホルダー 3">
            <a:extLst>
              <a:ext uri="{FF2B5EF4-FFF2-40B4-BE49-F238E27FC236}">
                <a16:creationId xmlns:a16="http://schemas.microsoft.com/office/drawing/2014/main" id="{EB004FDE-80F6-6390-02CD-9DA072A20A9C}"/>
              </a:ext>
            </a:extLst>
          </p:cNvPr>
          <p:cNvSpPr>
            <a:spLocks noGrp="1"/>
          </p:cNvSpPr>
          <p:nvPr>
            <p:ph type="body" sz="quarter" idx="15"/>
          </p:nvPr>
        </p:nvSpPr>
        <p:spPr/>
        <p:txBody>
          <a:bodyPr/>
          <a:lstStyle/>
          <a:p>
            <a:r>
              <a:rPr kumimoji="1" lang="ja-JP" altLang="en-US"/>
              <a:t>検証の目的・仮説・リスク</a:t>
            </a:r>
          </a:p>
        </p:txBody>
      </p:sp>
      <p:sp>
        <p:nvSpPr>
          <p:cNvPr id="5" name="タイトル 4">
            <a:extLst>
              <a:ext uri="{FF2B5EF4-FFF2-40B4-BE49-F238E27FC236}">
                <a16:creationId xmlns:a16="http://schemas.microsoft.com/office/drawing/2014/main" id="{D2BE2D89-D0EB-546A-1715-E74CB36D2D16}"/>
              </a:ext>
            </a:extLst>
          </p:cNvPr>
          <p:cNvSpPr>
            <a:spLocks noGrp="1"/>
          </p:cNvSpPr>
          <p:nvPr>
            <p:ph type="title"/>
          </p:nvPr>
        </p:nvSpPr>
        <p:spPr/>
        <p:txBody>
          <a:bodyPr/>
          <a:lstStyle/>
          <a:p>
            <a:r>
              <a:rPr kumimoji="1" lang="ja-JP" altLang="en-US"/>
              <a:t>４．検証内容 ー 目的・仮説・リスク</a:t>
            </a:r>
          </a:p>
        </p:txBody>
      </p:sp>
      <p:sp>
        <p:nvSpPr>
          <p:cNvPr id="6" name="正方形/長方形 5">
            <a:extLst>
              <a:ext uri="{FF2B5EF4-FFF2-40B4-BE49-F238E27FC236}">
                <a16:creationId xmlns:a16="http://schemas.microsoft.com/office/drawing/2014/main" id="{9E2AECED-0117-23C3-96CA-B1D3009B1FCA}"/>
              </a:ext>
            </a:extLst>
          </p:cNvPr>
          <p:cNvSpPr/>
          <p:nvPr/>
        </p:nvSpPr>
        <p:spPr bwMode="gray">
          <a:xfrm>
            <a:off x="2156122" y="4974140"/>
            <a:ext cx="7333953" cy="1613863"/>
          </a:xfrm>
          <a:prstGeom prst="rect">
            <a:avLst/>
          </a:prstGeom>
          <a:solidFill>
            <a:schemeClr val="bg1"/>
          </a:solidFill>
          <a:ln w="6350">
            <a:solidFill>
              <a:srgbClr val="A7A8AA"/>
            </a:solidFill>
            <a:miter lim="800000"/>
            <a:headEnd/>
            <a:tailEnd/>
          </a:ln>
        </p:spPr>
        <p:txBody>
          <a:bodyPr lIns="72000" tIns="72000" rIns="72000" bIns="72000" rtlCol="0" anchor="ctr"/>
          <a:lstStyle/>
          <a:p>
            <a:pPr marL="260350" indent="-90000" defTabSz="762000" eaLnBrk="0" hangingPunct="0">
              <a:lnSpc>
                <a:spcPct val="106000"/>
              </a:lnSpc>
              <a:spcBef>
                <a:spcPts val="0"/>
              </a:spcBef>
              <a:buFont typeface="Arial" panose="020B0604020202020204" pitchFamily="34" charset="0"/>
              <a:buChar char="•"/>
            </a:pPr>
            <a:r>
              <a:rPr kumimoji="1" lang="en-US" altLang="ja-JP" sz="1200"/>
              <a:t>【</a:t>
            </a:r>
            <a:r>
              <a:rPr kumimoji="1" lang="ja-JP" altLang="en-US" sz="1200"/>
              <a:t>検証を実施するにあたって、検証先との調整上のリスクや、製品・サービス開発上のリスク等、実施や期待される　効果に対するリスクや障害、その対応策について記載してください</a:t>
            </a:r>
            <a:r>
              <a:rPr kumimoji="1" lang="en-US" altLang="ja-JP" sz="1200"/>
              <a:t>】</a:t>
            </a:r>
          </a:p>
        </p:txBody>
      </p:sp>
      <p:sp>
        <p:nvSpPr>
          <p:cNvPr id="7" name="フッター プレースホルダー 4">
            <a:extLst>
              <a:ext uri="{FF2B5EF4-FFF2-40B4-BE49-F238E27FC236}">
                <a16:creationId xmlns:a16="http://schemas.microsoft.com/office/drawing/2014/main" id="{561F45FD-C7E8-37FE-4AE0-FA8B7C46CF7E}"/>
              </a:ext>
            </a:extLst>
          </p:cNvPr>
          <p:cNvSpPr txBox="1">
            <a:spLocks/>
          </p:cNvSpPr>
          <p:nvPr/>
        </p:nvSpPr>
        <p:spPr bwMode="gray">
          <a:xfrm>
            <a:off x="418388" y="4974140"/>
            <a:ext cx="1705870" cy="1613863"/>
          </a:xfrm>
          <a:prstGeom prst="rect">
            <a:avLst/>
          </a:prstGeom>
          <a:solidFill>
            <a:schemeClr val="tx1">
              <a:lumMod val="75000"/>
              <a:lumOff val="25000"/>
            </a:schemeClr>
          </a:solidFill>
          <a:ln w="6350">
            <a:solidFill>
              <a:schemeClr val="tx1">
                <a:lumMod val="75000"/>
                <a:lumOff val="25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a:t>リスクや障害</a:t>
            </a:r>
            <a:endParaRPr lang="en-US" altLang="ja-JP"/>
          </a:p>
        </p:txBody>
      </p:sp>
      <p:sp>
        <p:nvSpPr>
          <p:cNvPr id="8" name="テキスト ボックス 7">
            <a:extLst>
              <a:ext uri="{FF2B5EF4-FFF2-40B4-BE49-F238E27FC236}">
                <a16:creationId xmlns:a16="http://schemas.microsoft.com/office/drawing/2014/main" id="{DBD5007E-E79C-A76F-0AC6-B4D392E736B2}"/>
              </a:ext>
            </a:extLst>
          </p:cNvPr>
          <p:cNvSpPr txBox="1"/>
          <p:nvPr/>
        </p:nvSpPr>
        <p:spPr>
          <a:xfrm>
            <a:off x="2156122" y="1486126"/>
            <a:ext cx="7333953" cy="1282610"/>
          </a:xfrm>
          <a:prstGeom prst="rect">
            <a:avLst/>
          </a:prstGeom>
          <a:solidFill>
            <a:schemeClr val="bg1"/>
          </a:solidFill>
          <a:ln w="6350">
            <a:solidFill>
              <a:srgbClr val="A7A8AA"/>
            </a:solidFill>
            <a:miter lim="800000"/>
            <a:headEnd/>
            <a:tailEnd/>
          </a:ln>
        </p:spPr>
        <p:txBody>
          <a:bodyPr lIns="144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171450" indent="-90000"/>
            <a:r>
              <a:rPr lang="en-US" altLang="ja-JP"/>
              <a:t>【</a:t>
            </a:r>
            <a:r>
              <a:rPr kumimoji="1" lang="ja-JP" altLang="en-US" sz="1200"/>
              <a:t>該当する製品・サービスのフェーズ（開発・トライアル状況等）を踏まえた検証の目的を記載してください</a:t>
            </a:r>
            <a:r>
              <a:rPr kumimoji="1" lang="en-US" altLang="ja-JP" sz="1200"/>
              <a:t>】</a:t>
            </a:r>
          </a:p>
        </p:txBody>
      </p:sp>
      <p:sp>
        <p:nvSpPr>
          <p:cNvPr id="9" name="フッター プレースホルダー 4">
            <a:extLst>
              <a:ext uri="{FF2B5EF4-FFF2-40B4-BE49-F238E27FC236}">
                <a16:creationId xmlns:a16="http://schemas.microsoft.com/office/drawing/2014/main" id="{EA2F98EC-ADCB-B5C2-D253-48E0F1E1E338}"/>
              </a:ext>
            </a:extLst>
          </p:cNvPr>
          <p:cNvSpPr txBox="1">
            <a:spLocks/>
          </p:cNvSpPr>
          <p:nvPr/>
        </p:nvSpPr>
        <p:spPr bwMode="gray">
          <a:xfrm>
            <a:off x="418388" y="1486126"/>
            <a:ext cx="1705870" cy="1282610"/>
          </a:xfrm>
          <a:prstGeom prst="rect">
            <a:avLst/>
          </a:prstGeom>
          <a:solidFill>
            <a:schemeClr val="tx1">
              <a:lumMod val="75000"/>
              <a:lumOff val="25000"/>
            </a:schemeClr>
          </a:solidFill>
          <a:ln w="6350">
            <a:solidFill>
              <a:schemeClr val="tx1">
                <a:lumMod val="75000"/>
                <a:lumOff val="25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a:t>検証の目的</a:t>
            </a:r>
            <a:endParaRPr lang="ja-JP" altLang="en-US" baseline="30000"/>
          </a:p>
        </p:txBody>
      </p:sp>
      <p:sp>
        <p:nvSpPr>
          <p:cNvPr id="10" name="テキスト ボックス 9">
            <a:extLst>
              <a:ext uri="{FF2B5EF4-FFF2-40B4-BE49-F238E27FC236}">
                <a16:creationId xmlns:a16="http://schemas.microsoft.com/office/drawing/2014/main" id="{18338E4B-6C13-7F5A-38B0-2FA5C561B3D6}"/>
              </a:ext>
            </a:extLst>
          </p:cNvPr>
          <p:cNvSpPr txBox="1"/>
          <p:nvPr/>
        </p:nvSpPr>
        <p:spPr>
          <a:xfrm>
            <a:off x="2156122" y="2861733"/>
            <a:ext cx="7333953" cy="2019410"/>
          </a:xfrm>
          <a:prstGeom prst="rect">
            <a:avLst/>
          </a:prstGeom>
          <a:solidFill>
            <a:schemeClr val="bg1"/>
          </a:solidFill>
          <a:ln w="6350">
            <a:solidFill>
              <a:srgbClr val="A7A8AA"/>
            </a:solidFill>
            <a:miter lim="800000"/>
            <a:headEnd/>
            <a:tailEnd/>
          </a:ln>
        </p:spPr>
        <p:txBody>
          <a:bodyPr lIns="144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171450" indent="-90000" defTabSz="762000" eaLnBrk="0" hangingPunct="0">
              <a:lnSpc>
                <a:spcPct val="106000"/>
              </a:lnSpc>
              <a:spcBef>
                <a:spcPts val="0"/>
              </a:spcBef>
            </a:pPr>
            <a:r>
              <a:rPr lang="en-US" altLang="ja-JP"/>
              <a:t>【</a:t>
            </a:r>
            <a:r>
              <a:rPr kumimoji="1" lang="ja-JP" altLang="en-US" sz="1200"/>
              <a:t>検証を実施する上で、製品</a:t>
            </a:r>
            <a:r>
              <a:rPr kumimoji="1" lang="en-US" altLang="ja-JP" sz="1200"/>
              <a:t>/</a:t>
            </a:r>
            <a:r>
              <a:rPr kumimoji="1" lang="ja-JP" altLang="en-US" sz="1200"/>
              <a:t>サービス</a:t>
            </a:r>
            <a:r>
              <a:rPr lang="ja-JP" altLang="en-US"/>
              <a:t>に</a:t>
            </a:r>
            <a:r>
              <a:rPr kumimoji="1" lang="ja-JP" altLang="en-US" sz="1200"/>
              <a:t>期待されるニーズや効果を、誰に対して、どのようにすることで確認を行うのか、現時点での仮説を記載ください</a:t>
            </a:r>
            <a:r>
              <a:rPr kumimoji="1" lang="en-US" altLang="ja-JP" sz="1200"/>
              <a:t>】</a:t>
            </a:r>
          </a:p>
        </p:txBody>
      </p:sp>
      <p:sp>
        <p:nvSpPr>
          <p:cNvPr id="11" name="フッター プレースホルダー 4">
            <a:extLst>
              <a:ext uri="{FF2B5EF4-FFF2-40B4-BE49-F238E27FC236}">
                <a16:creationId xmlns:a16="http://schemas.microsoft.com/office/drawing/2014/main" id="{C227D9AE-715D-04D3-76DA-4D4F5D558C00}"/>
              </a:ext>
            </a:extLst>
          </p:cNvPr>
          <p:cNvSpPr txBox="1">
            <a:spLocks/>
          </p:cNvSpPr>
          <p:nvPr/>
        </p:nvSpPr>
        <p:spPr bwMode="gray">
          <a:xfrm>
            <a:off x="418388" y="2861733"/>
            <a:ext cx="1705870" cy="2019410"/>
          </a:xfrm>
          <a:prstGeom prst="rect">
            <a:avLst/>
          </a:prstGeom>
          <a:solidFill>
            <a:schemeClr val="tx1">
              <a:lumMod val="75000"/>
              <a:lumOff val="25000"/>
            </a:schemeClr>
          </a:solidFill>
          <a:ln w="6350">
            <a:solidFill>
              <a:schemeClr val="tx1">
                <a:lumMod val="75000"/>
                <a:lumOff val="25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a:t>検証の仮説</a:t>
            </a:r>
            <a:endParaRPr lang="ja-JP" altLang="en-US" baseline="30000"/>
          </a:p>
        </p:txBody>
      </p:sp>
      <p:sp>
        <p:nvSpPr>
          <p:cNvPr id="12" name="テキスト ボックス 11">
            <a:extLst>
              <a:ext uri="{FF2B5EF4-FFF2-40B4-BE49-F238E27FC236}">
                <a16:creationId xmlns:a16="http://schemas.microsoft.com/office/drawing/2014/main" id="{2DFA11D7-174B-A6DE-DB04-AD3AA802121D}"/>
              </a:ext>
            </a:extLst>
          </p:cNvPr>
          <p:cNvSpPr txBox="1"/>
          <p:nvPr/>
        </p:nvSpPr>
        <p:spPr>
          <a:xfrm>
            <a:off x="7470806" y="566100"/>
            <a:ext cx="2019269" cy="468000"/>
          </a:xfrm>
          <a:prstGeom prst="rect">
            <a:avLst/>
          </a:prstGeom>
          <a:solidFill>
            <a:schemeClr val="bg1"/>
          </a:solidFill>
          <a:ln w="6350">
            <a:solidFill>
              <a:schemeClr val="bg1">
                <a:lumMod val="65000"/>
              </a:schemeClr>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marR="0" lvl="0" indent="0" algn="ctr" defTabSz="762000" rtl="0" eaLnBrk="0" fontAlgn="base" latinLnBrk="0" hangingPunct="0">
              <a:lnSpc>
                <a:spcPct val="106000"/>
              </a:lnSpc>
              <a:spcBef>
                <a:spcPts val="0"/>
              </a:spcBef>
              <a:spcAft>
                <a:spcPct val="0"/>
              </a:spcAft>
              <a:buClrTx/>
              <a:buSzTx/>
              <a:buFont typeface="Arial" panose="020B0604020202020204" pitchFamily="34" charset="0"/>
              <a:buNone/>
              <a:tabLst/>
              <a:defRPr/>
            </a:pPr>
            <a:r>
              <a:rPr kumimoji="1" lang="ja-JP" altLang="en-US" sz="1400" b="1">
                <a:latin typeface="Meiryo UI" panose="020B0604030504040204" pitchFamily="50" charset="-128"/>
                <a:ea typeface="Meiryo UI" panose="020B0604030504040204" pitchFamily="50" charset="-128"/>
              </a:rPr>
              <a:t>検証の有効性・実現性</a:t>
            </a:r>
            <a:endParaRPr kumimoji="1" lang="en-US" altLang="ja-JP" sz="1400" b="1" i="0" u="none" strike="noStrike" kern="1200" cap="none" spc="0" normalizeH="0" baseline="0" noProof="0">
              <a:ln>
                <a:noFill/>
              </a:ln>
              <a:effectLst/>
              <a:uLnTx/>
              <a:uFillTx/>
              <a:latin typeface="+mn-ea"/>
              <a:cs typeface="Arial" charset="0"/>
            </a:endParaRPr>
          </a:p>
        </p:txBody>
      </p:sp>
      <p:sp>
        <p:nvSpPr>
          <p:cNvPr id="13" name="テキスト ボックス 12">
            <a:extLst>
              <a:ext uri="{FF2B5EF4-FFF2-40B4-BE49-F238E27FC236}">
                <a16:creationId xmlns:a16="http://schemas.microsoft.com/office/drawing/2014/main" id="{58F459C6-3C7C-539C-F12C-0D141D2EAF4D}"/>
              </a:ext>
            </a:extLst>
          </p:cNvPr>
          <p:cNvSpPr txBox="1"/>
          <p:nvPr/>
        </p:nvSpPr>
        <p:spPr>
          <a:xfrm>
            <a:off x="6392333" y="566100"/>
            <a:ext cx="1078473" cy="468000"/>
          </a:xfrm>
          <a:prstGeom prst="rect">
            <a:avLst/>
          </a:prstGeom>
          <a:solidFill>
            <a:schemeClr val="bg1">
              <a:lumMod val="65000"/>
            </a:schemeClr>
          </a:solidFill>
          <a:ln w="6350">
            <a:solidFill>
              <a:schemeClr val="bg1">
                <a:lumMod val="65000"/>
              </a:schemeClr>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marR="0" lvl="0" indent="0" algn="ctr" defTabSz="762000" rtl="0" eaLnBrk="0" fontAlgn="base" latinLnBrk="0" hangingPunct="0">
              <a:lnSpc>
                <a:spcPct val="106000"/>
              </a:lnSpc>
              <a:spcBef>
                <a:spcPts val="0"/>
              </a:spcBef>
              <a:spcAft>
                <a:spcPct val="0"/>
              </a:spcAft>
              <a:buClrTx/>
              <a:buSzTx/>
              <a:buFont typeface="Arial" panose="020B0604020202020204" pitchFamily="34" charset="0"/>
              <a:buNone/>
              <a:tabLst/>
              <a:defRPr/>
            </a:pPr>
            <a:r>
              <a:rPr kumimoji="1" lang="ja-JP" altLang="en-US" sz="1400" b="1" i="0" u="none" strike="noStrike" kern="1200" cap="none" spc="0" normalizeH="0" baseline="0" noProof="0">
                <a:ln>
                  <a:noFill/>
                </a:ln>
                <a:solidFill>
                  <a:prstClr val="white"/>
                </a:solidFill>
                <a:effectLst/>
                <a:uLnTx/>
                <a:uFillTx/>
                <a:latin typeface="+mn-ea"/>
                <a:cs typeface="Arial" charset="0"/>
              </a:rPr>
              <a:t>審査の観点</a:t>
            </a:r>
          </a:p>
        </p:txBody>
      </p:sp>
    </p:spTree>
    <p:extLst>
      <p:ext uri="{BB962C8B-B14F-4D97-AF65-F5344CB8AC3E}">
        <p14:creationId xmlns:p14="http://schemas.microsoft.com/office/powerpoint/2010/main" val="1917057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フッター プレースホルダー 1">
            <a:extLst>
              <a:ext uri="{FF2B5EF4-FFF2-40B4-BE49-F238E27FC236}">
                <a16:creationId xmlns:a16="http://schemas.microsoft.com/office/drawing/2014/main" id="{208272E7-9925-A0E9-6187-6193D0225F32}"/>
              </a:ext>
            </a:extLst>
          </p:cNvPr>
          <p:cNvSpPr>
            <a:spLocks noGrp="1"/>
          </p:cNvSpPr>
          <p:nvPr>
            <p:ph type="ftr" sz="quarter" idx="10"/>
          </p:nvPr>
        </p:nvSpPr>
        <p:spPr/>
        <p:txBody>
          <a:bodyPr/>
          <a:lstStyle/>
          <a:p>
            <a:pPr fontAlgn="auto">
              <a:spcBef>
                <a:spcPts val="0"/>
              </a:spcBef>
              <a:spcAft>
                <a:spcPts val="0"/>
              </a:spcAft>
            </a:pPr>
            <a:r>
              <a:rPr kumimoji="1" lang="en-US" altLang="ja-JP"/>
              <a:t>PoC Ground</a:t>
            </a:r>
            <a:r>
              <a:rPr kumimoji="1" lang="ja-JP" altLang="en-US"/>
              <a:t> </a:t>
            </a:r>
            <a:r>
              <a:rPr kumimoji="1" lang="en-US" altLang="ja-JP"/>
              <a:t>Tokyo</a:t>
            </a:r>
            <a:endParaRPr kumimoji="1" lang="en-GB" altLang="en-GB"/>
          </a:p>
        </p:txBody>
      </p:sp>
      <p:sp>
        <p:nvSpPr>
          <p:cNvPr id="3" name="スライド番号プレースホルダー 2">
            <a:extLst>
              <a:ext uri="{FF2B5EF4-FFF2-40B4-BE49-F238E27FC236}">
                <a16:creationId xmlns:a16="http://schemas.microsoft.com/office/drawing/2014/main" id="{539E7745-F05D-C4B3-B5DC-1333ECCD0FF6}"/>
              </a:ext>
            </a:extLst>
          </p:cNvPr>
          <p:cNvSpPr>
            <a:spLocks noGrp="1"/>
          </p:cNvSpPr>
          <p:nvPr>
            <p:ph type="sldNum" sz="quarter" idx="11"/>
          </p:nvPr>
        </p:nvSpPr>
        <p:spPr/>
        <p:txBody>
          <a:bodyPr/>
          <a:lstStyle/>
          <a:p>
            <a:fld id="{AA5FCFE5-FE56-4EF1-80A8-07776887C2A1}" type="slidenum">
              <a:rPr lang="ja-JP" altLang="en-US" smtClean="0"/>
              <a:pPr/>
              <a:t>6</a:t>
            </a:fld>
            <a:endParaRPr lang="ja-JP" altLang="en-US"/>
          </a:p>
        </p:txBody>
      </p:sp>
      <p:sp>
        <p:nvSpPr>
          <p:cNvPr id="4" name="テキスト プレースホルダー 3">
            <a:extLst>
              <a:ext uri="{FF2B5EF4-FFF2-40B4-BE49-F238E27FC236}">
                <a16:creationId xmlns:a16="http://schemas.microsoft.com/office/drawing/2014/main" id="{FAC5F3A2-41A8-7456-D0DB-20027992D8BF}"/>
              </a:ext>
            </a:extLst>
          </p:cNvPr>
          <p:cNvSpPr>
            <a:spLocks noGrp="1"/>
          </p:cNvSpPr>
          <p:nvPr>
            <p:ph type="body" sz="quarter" idx="15"/>
          </p:nvPr>
        </p:nvSpPr>
        <p:spPr/>
        <p:txBody>
          <a:bodyPr/>
          <a:lstStyle/>
          <a:p>
            <a:r>
              <a:rPr kumimoji="1" lang="ja-JP" altLang="en-US"/>
              <a:t>実施内容・場所・期間</a:t>
            </a:r>
          </a:p>
        </p:txBody>
      </p:sp>
      <p:sp>
        <p:nvSpPr>
          <p:cNvPr id="5" name="タイトル 4">
            <a:extLst>
              <a:ext uri="{FF2B5EF4-FFF2-40B4-BE49-F238E27FC236}">
                <a16:creationId xmlns:a16="http://schemas.microsoft.com/office/drawing/2014/main" id="{27AAB647-3C0D-6BDB-3139-D1BFF82BBBB7}"/>
              </a:ext>
            </a:extLst>
          </p:cNvPr>
          <p:cNvSpPr>
            <a:spLocks noGrp="1"/>
          </p:cNvSpPr>
          <p:nvPr>
            <p:ph type="title"/>
          </p:nvPr>
        </p:nvSpPr>
        <p:spPr/>
        <p:txBody>
          <a:bodyPr/>
          <a:lstStyle/>
          <a:p>
            <a:r>
              <a:rPr kumimoji="1" lang="ja-JP" altLang="en-US"/>
              <a:t>４．検証内容 ー 実施内容</a:t>
            </a:r>
          </a:p>
        </p:txBody>
      </p:sp>
      <p:sp>
        <p:nvSpPr>
          <p:cNvPr id="7" name="テキスト ボックス 6">
            <a:extLst>
              <a:ext uri="{FF2B5EF4-FFF2-40B4-BE49-F238E27FC236}">
                <a16:creationId xmlns:a16="http://schemas.microsoft.com/office/drawing/2014/main" id="{4138DC2E-C42A-F49A-9FE3-698E431FC6F4}"/>
              </a:ext>
            </a:extLst>
          </p:cNvPr>
          <p:cNvSpPr txBox="1"/>
          <p:nvPr/>
        </p:nvSpPr>
        <p:spPr>
          <a:xfrm>
            <a:off x="2156122" y="1486126"/>
            <a:ext cx="7333953" cy="518476"/>
          </a:xfrm>
          <a:prstGeom prst="rect">
            <a:avLst/>
          </a:prstGeom>
          <a:solidFill>
            <a:schemeClr val="bg1"/>
          </a:solidFill>
          <a:ln w="9525">
            <a:solidFill>
              <a:schemeClr val="bg1">
                <a:lumMod val="50000"/>
              </a:schemeClr>
            </a:solidFill>
            <a:miter lim="800000"/>
            <a:headEnd/>
            <a:tailEnd/>
          </a:ln>
        </p:spPr>
        <p:txBody>
          <a:bodyPr lIns="144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171450" indent="-90000"/>
            <a:r>
              <a:rPr lang="en-US" altLang="ja-JP"/>
              <a:t>【</a:t>
            </a:r>
            <a:r>
              <a:rPr kumimoji="1" lang="ja-JP" altLang="en-US" sz="1200"/>
              <a:t>既に実施場所が決まっている場合の実施予定地や想定している検証の</a:t>
            </a:r>
            <a:r>
              <a:rPr lang="ja-JP" altLang="en-US"/>
              <a:t>場所を記載</a:t>
            </a:r>
            <a:r>
              <a:rPr kumimoji="1" lang="ja-JP" altLang="en-US" sz="1200"/>
              <a:t>してください</a:t>
            </a:r>
            <a:r>
              <a:rPr kumimoji="1" lang="en-US" altLang="ja-JP" sz="1200"/>
              <a:t>】</a:t>
            </a:r>
          </a:p>
        </p:txBody>
      </p:sp>
      <p:sp>
        <p:nvSpPr>
          <p:cNvPr id="8" name="フッター プレースホルダー 4">
            <a:extLst>
              <a:ext uri="{FF2B5EF4-FFF2-40B4-BE49-F238E27FC236}">
                <a16:creationId xmlns:a16="http://schemas.microsoft.com/office/drawing/2014/main" id="{2F6F56B8-B330-FC76-5540-0B6D6EC9ABB6}"/>
              </a:ext>
            </a:extLst>
          </p:cNvPr>
          <p:cNvSpPr txBox="1">
            <a:spLocks/>
          </p:cNvSpPr>
          <p:nvPr/>
        </p:nvSpPr>
        <p:spPr bwMode="gray">
          <a:xfrm>
            <a:off x="418388" y="1486126"/>
            <a:ext cx="1705870" cy="518476"/>
          </a:xfrm>
          <a:prstGeom prst="rect">
            <a:avLst/>
          </a:prstGeom>
          <a:solidFill>
            <a:schemeClr val="tx1">
              <a:lumMod val="75000"/>
              <a:lumOff val="25000"/>
            </a:schemeClr>
          </a:solidFill>
          <a:ln w="6350">
            <a:solidFill>
              <a:schemeClr val="tx1">
                <a:lumMod val="75000"/>
                <a:lumOff val="25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a:t>実施場所</a:t>
            </a:r>
            <a:endParaRPr lang="ja-JP" altLang="en-US" baseline="30000"/>
          </a:p>
        </p:txBody>
      </p:sp>
      <p:sp>
        <p:nvSpPr>
          <p:cNvPr id="9" name="テキスト ボックス 8">
            <a:extLst>
              <a:ext uri="{FF2B5EF4-FFF2-40B4-BE49-F238E27FC236}">
                <a16:creationId xmlns:a16="http://schemas.microsoft.com/office/drawing/2014/main" id="{71323D20-706F-502E-FA11-0A15E074D04C}"/>
              </a:ext>
            </a:extLst>
          </p:cNvPr>
          <p:cNvSpPr txBox="1"/>
          <p:nvPr/>
        </p:nvSpPr>
        <p:spPr>
          <a:xfrm>
            <a:off x="2156122" y="2050861"/>
            <a:ext cx="7333953" cy="532128"/>
          </a:xfrm>
          <a:prstGeom prst="rect">
            <a:avLst/>
          </a:prstGeom>
          <a:solidFill>
            <a:schemeClr val="bg1"/>
          </a:solidFill>
          <a:ln w="9525">
            <a:solidFill>
              <a:schemeClr val="bg1">
                <a:lumMod val="50000"/>
              </a:schemeClr>
            </a:solidFill>
            <a:miter lim="800000"/>
            <a:headEnd/>
            <a:tailEnd/>
          </a:ln>
        </p:spPr>
        <p:txBody>
          <a:bodyPr lIns="144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171450" indent="-90000" defTabSz="762000" eaLnBrk="0" hangingPunct="0">
              <a:lnSpc>
                <a:spcPct val="106000"/>
              </a:lnSpc>
              <a:spcBef>
                <a:spcPts val="0"/>
              </a:spcBef>
            </a:pPr>
            <a:r>
              <a:rPr lang="en-US" altLang="ja-JP"/>
              <a:t>【</a:t>
            </a:r>
            <a:r>
              <a:rPr kumimoji="1" lang="ja-JP" altLang="en-US" sz="1200"/>
              <a:t>検証</a:t>
            </a:r>
            <a:r>
              <a:rPr lang="ja-JP" altLang="en-US"/>
              <a:t>の期間および時期を</a:t>
            </a:r>
            <a:r>
              <a:rPr kumimoji="1" lang="ja-JP" altLang="en-US" sz="1200"/>
              <a:t>記載ください（例：</a:t>
            </a:r>
            <a:r>
              <a:rPr kumimoji="1" lang="en-US" altLang="ja-JP" sz="1200"/>
              <a:t>2</a:t>
            </a:r>
            <a:r>
              <a:rPr lang="ja-JP" altLang="en-US"/>
              <a:t>ヵ月程度：</a:t>
            </a:r>
            <a:r>
              <a:rPr lang="en-US" altLang="ja-JP"/>
              <a:t>2025</a:t>
            </a:r>
            <a:r>
              <a:rPr lang="ja-JP" altLang="en-US"/>
              <a:t>年</a:t>
            </a:r>
            <a:r>
              <a:rPr lang="en-US" altLang="ja-JP"/>
              <a:t>12</a:t>
            </a:r>
            <a:r>
              <a:rPr lang="ja-JP" altLang="en-US"/>
              <a:t>月中旬～</a:t>
            </a:r>
            <a:r>
              <a:rPr lang="en-US" altLang="ja-JP"/>
              <a:t>-2</a:t>
            </a:r>
            <a:r>
              <a:rPr lang="ja-JP" altLang="en-US"/>
              <a:t>月上旬）</a:t>
            </a:r>
            <a:r>
              <a:rPr lang="en-US" altLang="ja-JP"/>
              <a:t>】</a:t>
            </a:r>
            <a:endParaRPr kumimoji="1" lang="en-US" altLang="ja-JP" sz="1200"/>
          </a:p>
        </p:txBody>
      </p:sp>
      <p:sp>
        <p:nvSpPr>
          <p:cNvPr id="10" name="フッター プレースホルダー 4">
            <a:extLst>
              <a:ext uri="{FF2B5EF4-FFF2-40B4-BE49-F238E27FC236}">
                <a16:creationId xmlns:a16="http://schemas.microsoft.com/office/drawing/2014/main" id="{3EB7254B-A5A8-620F-4577-6AA66C25245D}"/>
              </a:ext>
            </a:extLst>
          </p:cNvPr>
          <p:cNvSpPr txBox="1">
            <a:spLocks/>
          </p:cNvSpPr>
          <p:nvPr/>
        </p:nvSpPr>
        <p:spPr bwMode="gray">
          <a:xfrm>
            <a:off x="418388" y="2050861"/>
            <a:ext cx="1705870" cy="532128"/>
          </a:xfrm>
          <a:prstGeom prst="rect">
            <a:avLst/>
          </a:prstGeom>
          <a:solidFill>
            <a:schemeClr val="tx1">
              <a:lumMod val="75000"/>
              <a:lumOff val="25000"/>
            </a:schemeClr>
          </a:solidFill>
          <a:ln w="6350">
            <a:solidFill>
              <a:schemeClr val="tx1">
                <a:lumMod val="75000"/>
                <a:lumOff val="25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a:t>期間</a:t>
            </a:r>
            <a:endParaRPr lang="ja-JP" altLang="en-US" baseline="30000"/>
          </a:p>
        </p:txBody>
      </p:sp>
      <p:grpSp>
        <p:nvGrpSpPr>
          <p:cNvPr id="37" name="グループ化 36">
            <a:extLst>
              <a:ext uri="{FF2B5EF4-FFF2-40B4-BE49-F238E27FC236}">
                <a16:creationId xmlns:a16="http://schemas.microsoft.com/office/drawing/2014/main" id="{BF72C720-E266-EC3D-0284-24E6873374AB}"/>
              </a:ext>
            </a:extLst>
          </p:cNvPr>
          <p:cNvGrpSpPr/>
          <p:nvPr/>
        </p:nvGrpSpPr>
        <p:grpSpPr>
          <a:xfrm>
            <a:off x="3771510" y="2712708"/>
            <a:ext cx="3231133" cy="252000"/>
            <a:chOff x="3798176" y="2712708"/>
            <a:chExt cx="3231133" cy="252000"/>
          </a:xfrm>
        </p:grpSpPr>
        <p:sp>
          <p:nvSpPr>
            <p:cNvPr id="13" name="正方形/長方形 12">
              <a:extLst>
                <a:ext uri="{FF2B5EF4-FFF2-40B4-BE49-F238E27FC236}">
                  <a16:creationId xmlns:a16="http://schemas.microsoft.com/office/drawing/2014/main" id="{2FD524AB-9257-088D-9168-E9EB6FE787A9}"/>
                </a:ext>
              </a:extLst>
            </p:cNvPr>
            <p:cNvSpPr/>
            <p:nvPr/>
          </p:nvSpPr>
          <p:spPr bwMode="gray">
            <a:xfrm>
              <a:off x="4476873" y="2712708"/>
              <a:ext cx="1873738" cy="252000"/>
            </a:xfrm>
            <a:prstGeom prst="rect">
              <a:avLst/>
            </a:prstGeom>
            <a:solidFill>
              <a:schemeClr val="bg1"/>
            </a:solidFill>
            <a:ln w="12700" algn="ctr">
              <a:no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400" b="1">
                  <a:latin typeface="+mn-ea"/>
                  <a:cs typeface="+mn-cs"/>
                </a:rPr>
                <a:t>検証方法</a:t>
              </a:r>
              <a:r>
                <a:rPr kumimoji="1" lang="ja-JP" altLang="en-US" sz="1400" b="1">
                  <a:latin typeface="+mn-lt"/>
                  <a:ea typeface="Yu Gothic UI" panose="020B0500000000000000" pitchFamily="50" charset="-128"/>
                  <a:cs typeface="+mn-cs"/>
                </a:rPr>
                <a:t>・検証期間</a:t>
              </a:r>
              <a:endParaRPr kumimoji="1" lang="ja-JP" altLang="en-US" sz="1400" b="1">
                <a:latin typeface="+mn-ea"/>
                <a:cs typeface="+mn-cs"/>
              </a:endParaRPr>
            </a:p>
          </p:txBody>
        </p:sp>
        <p:cxnSp>
          <p:nvCxnSpPr>
            <p:cNvPr id="16" name="直線矢印コネクタ 15">
              <a:extLst>
                <a:ext uri="{FF2B5EF4-FFF2-40B4-BE49-F238E27FC236}">
                  <a16:creationId xmlns:a16="http://schemas.microsoft.com/office/drawing/2014/main" id="{09CDA3CB-F407-325F-48DD-6D42B5FD30C1}"/>
                </a:ext>
              </a:extLst>
            </p:cNvPr>
            <p:cNvCxnSpPr>
              <a:cxnSpLocks/>
            </p:cNvCxnSpPr>
            <p:nvPr/>
          </p:nvCxnSpPr>
          <p:spPr>
            <a:xfrm>
              <a:off x="3798176" y="2951065"/>
              <a:ext cx="3231133" cy="0"/>
            </a:xfrm>
            <a:prstGeom prst="straightConnector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6" name="グループ化 35">
            <a:extLst>
              <a:ext uri="{FF2B5EF4-FFF2-40B4-BE49-F238E27FC236}">
                <a16:creationId xmlns:a16="http://schemas.microsoft.com/office/drawing/2014/main" id="{EF2322A1-2ED9-578C-2A9F-67B22CE70343}"/>
              </a:ext>
            </a:extLst>
          </p:cNvPr>
          <p:cNvGrpSpPr/>
          <p:nvPr/>
        </p:nvGrpSpPr>
        <p:grpSpPr>
          <a:xfrm>
            <a:off x="7108166" y="2712708"/>
            <a:ext cx="2365085" cy="252000"/>
            <a:chOff x="7108166" y="2712708"/>
            <a:chExt cx="2365085" cy="252000"/>
          </a:xfrm>
        </p:grpSpPr>
        <p:sp>
          <p:nvSpPr>
            <p:cNvPr id="14" name="正方形/長方形 13">
              <a:extLst>
                <a:ext uri="{FF2B5EF4-FFF2-40B4-BE49-F238E27FC236}">
                  <a16:creationId xmlns:a16="http://schemas.microsoft.com/office/drawing/2014/main" id="{F48325BF-E83C-B865-51D3-0607C741E1EC}"/>
                </a:ext>
              </a:extLst>
            </p:cNvPr>
            <p:cNvSpPr/>
            <p:nvPr/>
          </p:nvSpPr>
          <p:spPr bwMode="gray">
            <a:xfrm>
              <a:off x="7617848" y="2712708"/>
              <a:ext cx="1345721" cy="252000"/>
            </a:xfrm>
            <a:prstGeom prst="rect">
              <a:avLst/>
            </a:prstGeom>
            <a:solidFill>
              <a:schemeClr val="bg1"/>
            </a:solidFill>
            <a:ln w="12700" algn="ctr">
              <a:no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400" b="1">
                  <a:solidFill>
                    <a:prstClr val="black"/>
                  </a:solidFill>
                  <a:latin typeface="+mn-ea"/>
                </a:rPr>
                <a:t>成果測定指標</a:t>
              </a:r>
              <a:endParaRPr kumimoji="1" lang="ja-JP" altLang="en-US" sz="1400" b="1">
                <a:solidFill>
                  <a:prstClr val="black"/>
                </a:solidFill>
                <a:latin typeface="+mn-ea"/>
                <a:cs typeface="+mn-cs"/>
              </a:endParaRPr>
            </a:p>
          </p:txBody>
        </p:sp>
        <p:cxnSp>
          <p:nvCxnSpPr>
            <p:cNvPr id="17" name="直線矢印コネクタ 16">
              <a:extLst>
                <a:ext uri="{FF2B5EF4-FFF2-40B4-BE49-F238E27FC236}">
                  <a16:creationId xmlns:a16="http://schemas.microsoft.com/office/drawing/2014/main" id="{049B59E2-3C62-D102-8C14-95732AF4BDC1}"/>
                </a:ext>
              </a:extLst>
            </p:cNvPr>
            <p:cNvCxnSpPr>
              <a:cxnSpLocks/>
            </p:cNvCxnSpPr>
            <p:nvPr/>
          </p:nvCxnSpPr>
          <p:spPr>
            <a:xfrm>
              <a:off x="7108166" y="2951065"/>
              <a:ext cx="2365085" cy="0"/>
            </a:xfrm>
            <a:prstGeom prst="straightConnector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8" name="グループ化 37">
            <a:extLst>
              <a:ext uri="{FF2B5EF4-FFF2-40B4-BE49-F238E27FC236}">
                <a16:creationId xmlns:a16="http://schemas.microsoft.com/office/drawing/2014/main" id="{04F010A2-4C97-54BF-EFFF-3B6178A6938B}"/>
              </a:ext>
            </a:extLst>
          </p:cNvPr>
          <p:cNvGrpSpPr/>
          <p:nvPr/>
        </p:nvGrpSpPr>
        <p:grpSpPr>
          <a:xfrm>
            <a:off x="425241" y="2712708"/>
            <a:ext cx="3240747" cy="252000"/>
            <a:chOff x="425241" y="2712708"/>
            <a:chExt cx="3240747" cy="252000"/>
          </a:xfrm>
        </p:grpSpPr>
        <p:sp>
          <p:nvSpPr>
            <p:cNvPr id="15" name="正方形/長方形 14">
              <a:extLst>
                <a:ext uri="{FF2B5EF4-FFF2-40B4-BE49-F238E27FC236}">
                  <a16:creationId xmlns:a16="http://schemas.microsoft.com/office/drawing/2014/main" id="{599251F9-D6B9-5CA8-7BDC-524EF9149B2F}"/>
                </a:ext>
              </a:extLst>
            </p:cNvPr>
            <p:cNvSpPr/>
            <p:nvPr/>
          </p:nvSpPr>
          <p:spPr bwMode="gray">
            <a:xfrm>
              <a:off x="1192882" y="2712708"/>
              <a:ext cx="1705464" cy="252000"/>
            </a:xfrm>
            <a:prstGeom prst="rect">
              <a:avLst/>
            </a:prstGeom>
            <a:solidFill>
              <a:schemeClr val="bg1"/>
            </a:solidFill>
            <a:ln w="12700" algn="ctr">
              <a:no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400" b="1">
                  <a:solidFill>
                    <a:prstClr val="black"/>
                  </a:solidFill>
                  <a:latin typeface="+mn-ea"/>
                  <a:cs typeface="+mn-cs"/>
                </a:rPr>
                <a:t>プロジェクトの検証項目</a:t>
              </a:r>
            </a:p>
          </p:txBody>
        </p:sp>
        <p:cxnSp>
          <p:nvCxnSpPr>
            <p:cNvPr id="18" name="直線矢印コネクタ 17">
              <a:extLst>
                <a:ext uri="{FF2B5EF4-FFF2-40B4-BE49-F238E27FC236}">
                  <a16:creationId xmlns:a16="http://schemas.microsoft.com/office/drawing/2014/main" id="{6DD4C231-8C53-B28C-5E77-8FBE97C5A82E}"/>
                </a:ext>
              </a:extLst>
            </p:cNvPr>
            <p:cNvCxnSpPr>
              <a:cxnSpLocks/>
            </p:cNvCxnSpPr>
            <p:nvPr/>
          </p:nvCxnSpPr>
          <p:spPr>
            <a:xfrm>
              <a:off x="425241" y="2951065"/>
              <a:ext cx="3240747" cy="13642"/>
            </a:xfrm>
            <a:prstGeom prst="straightConnector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9" name="正方形/長方形 18">
            <a:extLst>
              <a:ext uri="{FF2B5EF4-FFF2-40B4-BE49-F238E27FC236}">
                <a16:creationId xmlns:a16="http://schemas.microsoft.com/office/drawing/2014/main" id="{AE2E89C0-483F-9300-0EE1-3A6DE76F46D7}"/>
              </a:ext>
            </a:extLst>
          </p:cNvPr>
          <p:cNvSpPr/>
          <p:nvPr/>
        </p:nvSpPr>
        <p:spPr bwMode="gray">
          <a:xfrm>
            <a:off x="3766584" y="3029098"/>
            <a:ext cx="3240985" cy="1070313"/>
          </a:xfrm>
          <a:prstGeom prst="rect">
            <a:avLst/>
          </a:prstGeom>
          <a:solidFill>
            <a:srgbClr val="FFFFFF"/>
          </a:solidFill>
          <a:ln w="9525" algn="ctr">
            <a:solidFill>
              <a:schemeClr val="bg1">
                <a:lumMod val="50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80000" indent="-90000" defTabSz="990523" fontAlgn="auto">
              <a:spcBef>
                <a:spcPts val="300"/>
              </a:spcBef>
              <a:spcAft>
                <a:spcPts val="0"/>
              </a:spcAft>
              <a:buClr>
                <a:schemeClr val="tx1"/>
              </a:buClr>
              <a:buSzPct val="100000"/>
              <a:buFont typeface="Arial" panose="020B0604020202020204" pitchFamily="34" charset="0"/>
              <a:buChar char="•"/>
            </a:pPr>
            <a:r>
              <a:rPr kumimoji="1" lang="en-US" altLang="ja-JP" sz="1200">
                <a:latin typeface="+mn-ea"/>
              </a:rPr>
              <a:t>【</a:t>
            </a:r>
            <a:r>
              <a:rPr kumimoji="1" lang="ja-JP" altLang="en-US" sz="1200">
                <a:latin typeface="+mn-ea"/>
                <a:cs typeface="+mn-cs"/>
              </a:rPr>
              <a:t>左記の検証項目をどのように検証するのか内容を記載ください</a:t>
            </a:r>
            <a:r>
              <a:rPr kumimoji="1" lang="en-US" altLang="ja-JP" sz="1200">
                <a:latin typeface="+mn-ea"/>
                <a:cs typeface="+mn-cs"/>
              </a:rPr>
              <a:t>】</a:t>
            </a:r>
            <a:endParaRPr kumimoji="1" lang="ja-JP" altLang="en-US" sz="1200">
              <a:latin typeface="+mn-ea"/>
              <a:cs typeface="+mn-cs"/>
            </a:endParaRPr>
          </a:p>
          <a:p>
            <a:pPr marL="180000" indent="-90000" defTabSz="990523" fontAlgn="auto">
              <a:spcBef>
                <a:spcPts val="300"/>
              </a:spcBef>
              <a:spcAft>
                <a:spcPts val="0"/>
              </a:spcAft>
              <a:buClr>
                <a:schemeClr val="tx1"/>
              </a:buClr>
              <a:buSzPct val="100000"/>
              <a:buFont typeface="Arial" panose="020B0604020202020204" pitchFamily="34" charset="0"/>
              <a:buChar char="•"/>
            </a:pPr>
            <a:r>
              <a:rPr kumimoji="1" lang="en-US" altLang="ja-JP" sz="1200">
                <a:latin typeface="+mn-ea"/>
              </a:rPr>
              <a:t>【</a:t>
            </a:r>
            <a:r>
              <a:rPr kumimoji="1" lang="ja-JP" altLang="en-US" sz="1200">
                <a:latin typeface="+mn-ea"/>
                <a:cs typeface="+mn-cs"/>
              </a:rPr>
              <a:t>左記の検証項目はどのくらいの検証期間を予定しているか記載ください</a:t>
            </a:r>
            <a:r>
              <a:rPr kumimoji="1" lang="en-US" altLang="ja-JP" sz="1200">
                <a:latin typeface="+mn-ea"/>
                <a:cs typeface="+mn-cs"/>
              </a:rPr>
              <a:t>】</a:t>
            </a:r>
          </a:p>
        </p:txBody>
      </p:sp>
      <p:sp>
        <p:nvSpPr>
          <p:cNvPr id="20" name="正方形/長方形 19">
            <a:extLst>
              <a:ext uri="{FF2B5EF4-FFF2-40B4-BE49-F238E27FC236}">
                <a16:creationId xmlns:a16="http://schemas.microsoft.com/office/drawing/2014/main" id="{846AE986-00FE-A439-988C-C1367799334E}"/>
              </a:ext>
            </a:extLst>
          </p:cNvPr>
          <p:cNvSpPr/>
          <p:nvPr/>
        </p:nvSpPr>
        <p:spPr bwMode="gray">
          <a:xfrm>
            <a:off x="7108166" y="3029098"/>
            <a:ext cx="2375727" cy="1070313"/>
          </a:xfrm>
          <a:prstGeom prst="rect">
            <a:avLst/>
          </a:prstGeom>
          <a:solidFill>
            <a:srgbClr val="FFFFFF"/>
          </a:solidFill>
          <a:ln w="9525" algn="ctr">
            <a:solidFill>
              <a:schemeClr val="bg1">
                <a:lumMod val="50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80000" indent="-90000" defTabSz="990523" fontAlgn="auto">
              <a:spcBef>
                <a:spcPts val="300"/>
              </a:spcBef>
              <a:spcAft>
                <a:spcPts val="0"/>
              </a:spcAft>
              <a:buClr>
                <a:schemeClr val="tx1"/>
              </a:buClr>
              <a:buSzPct val="100000"/>
              <a:buFont typeface="Arial" panose="020B0604020202020204" pitchFamily="34" charset="0"/>
              <a:buChar char="•"/>
            </a:pPr>
            <a:r>
              <a:rPr kumimoji="1" lang="en-US" altLang="ja-JP" sz="1200" dirty="0">
                <a:latin typeface="+mn-ea"/>
              </a:rPr>
              <a:t>【</a:t>
            </a:r>
            <a:r>
              <a:rPr kumimoji="1" lang="ja-JP" altLang="en-US" sz="1200" dirty="0">
                <a:latin typeface="+mn-ea"/>
                <a:cs typeface="+mn-cs"/>
              </a:rPr>
              <a:t>左記の検証について、結果をどのように評価するのかについて記載ください</a:t>
            </a:r>
            <a:r>
              <a:rPr kumimoji="1" lang="en-US" altLang="ja-JP" sz="1200" dirty="0">
                <a:latin typeface="+mn-ea"/>
                <a:cs typeface="+mn-cs"/>
              </a:rPr>
              <a:t>】</a:t>
            </a:r>
          </a:p>
        </p:txBody>
      </p:sp>
      <p:sp>
        <p:nvSpPr>
          <p:cNvPr id="21" name="正方形/長方形 20">
            <a:extLst>
              <a:ext uri="{FF2B5EF4-FFF2-40B4-BE49-F238E27FC236}">
                <a16:creationId xmlns:a16="http://schemas.microsoft.com/office/drawing/2014/main" id="{41A7D567-E616-FA4F-F496-0D3593B95B22}"/>
              </a:ext>
            </a:extLst>
          </p:cNvPr>
          <p:cNvSpPr/>
          <p:nvPr/>
        </p:nvSpPr>
        <p:spPr bwMode="gray">
          <a:xfrm>
            <a:off x="425241" y="3029098"/>
            <a:ext cx="3240747" cy="1070313"/>
          </a:xfrm>
          <a:prstGeom prst="rect">
            <a:avLst/>
          </a:prstGeom>
          <a:solidFill>
            <a:srgbClr val="FFFFFF"/>
          </a:solidFill>
          <a:ln w="9525" algn="ctr">
            <a:solidFill>
              <a:schemeClr val="bg1">
                <a:lumMod val="50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80000" marR="0" indent="-90000" defTabSz="990564" rtl="0" eaLnBrk="1" fontAlgn="auto" latinLnBrk="0" hangingPunct="1">
              <a:lnSpc>
                <a:spcPct val="100000"/>
              </a:lnSpc>
              <a:spcBef>
                <a:spcPts val="300"/>
              </a:spcBef>
              <a:spcAft>
                <a:spcPts val="0"/>
              </a:spcAft>
              <a:buClr>
                <a:schemeClr val="tx1"/>
              </a:buClr>
              <a:buSzPct val="100000"/>
              <a:buFont typeface="Arial" panose="020B0604020202020204" pitchFamily="34" charset="0"/>
              <a:buChar char="•"/>
              <a:tabLst/>
            </a:pPr>
            <a:r>
              <a:rPr kumimoji="1" lang="en-US" altLang="ja-JP" sz="1200">
                <a:latin typeface="+mn-ea"/>
              </a:rPr>
              <a:t>【</a:t>
            </a:r>
            <a:r>
              <a:rPr kumimoji="1" lang="ja-JP" altLang="en-US" sz="1200">
                <a:latin typeface="+mn-ea"/>
                <a:cs typeface="+mn-cs"/>
              </a:rPr>
              <a:t>何を検証するのか具体的に記載してください</a:t>
            </a:r>
            <a:r>
              <a:rPr kumimoji="1" lang="en-US" altLang="ja-JP" sz="1200">
                <a:latin typeface="+mn-ea"/>
                <a:cs typeface="+mn-cs"/>
              </a:rPr>
              <a:t>】</a:t>
            </a:r>
          </a:p>
          <a:p>
            <a:pPr marL="90000" marR="0" defTabSz="990564" rtl="0" eaLnBrk="1" fontAlgn="auto" latinLnBrk="0" hangingPunct="1">
              <a:lnSpc>
                <a:spcPct val="100000"/>
              </a:lnSpc>
              <a:spcBef>
                <a:spcPts val="300"/>
              </a:spcBef>
              <a:spcAft>
                <a:spcPts val="0"/>
              </a:spcAft>
              <a:buClr>
                <a:schemeClr val="tx1"/>
              </a:buClr>
              <a:buSzPct val="100000"/>
              <a:tabLst/>
            </a:pPr>
            <a:r>
              <a:rPr kumimoji="1" lang="en-US" altLang="ja-JP" sz="1200">
                <a:latin typeface="+mn-ea"/>
              </a:rPr>
              <a:t>※</a:t>
            </a:r>
            <a:r>
              <a:rPr kumimoji="1" lang="ja-JP" altLang="en-US" sz="1200">
                <a:latin typeface="+mn-ea"/>
              </a:rPr>
              <a:t>検証項目数に応じてフォーマットを適宜修正ください</a:t>
            </a:r>
            <a:endParaRPr kumimoji="1" lang="ja-JP" altLang="en-US" sz="1200">
              <a:latin typeface="+mn-ea"/>
              <a:cs typeface="+mn-cs"/>
            </a:endParaRPr>
          </a:p>
        </p:txBody>
      </p:sp>
      <p:sp>
        <p:nvSpPr>
          <p:cNvPr id="39" name="正方形/長方形 38">
            <a:extLst>
              <a:ext uri="{FF2B5EF4-FFF2-40B4-BE49-F238E27FC236}">
                <a16:creationId xmlns:a16="http://schemas.microsoft.com/office/drawing/2014/main" id="{7A0A1276-4F7F-B4ED-E65F-331030841201}"/>
              </a:ext>
            </a:extLst>
          </p:cNvPr>
          <p:cNvSpPr/>
          <p:nvPr/>
        </p:nvSpPr>
        <p:spPr bwMode="gray">
          <a:xfrm>
            <a:off x="3766584" y="4163801"/>
            <a:ext cx="3240985" cy="1070313"/>
          </a:xfrm>
          <a:prstGeom prst="rect">
            <a:avLst/>
          </a:prstGeom>
          <a:solidFill>
            <a:srgbClr val="FFFFFF"/>
          </a:solidFill>
          <a:ln w="9525" algn="ctr">
            <a:solidFill>
              <a:schemeClr val="bg1">
                <a:lumMod val="50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80000" indent="-90000" defTabSz="990523" fontAlgn="auto">
              <a:spcBef>
                <a:spcPts val="300"/>
              </a:spcBef>
              <a:spcAft>
                <a:spcPts val="0"/>
              </a:spcAft>
              <a:buClr>
                <a:schemeClr val="tx1"/>
              </a:buClr>
              <a:buSzPct val="100000"/>
              <a:buFont typeface="Arial" panose="020B0604020202020204" pitchFamily="34" charset="0"/>
              <a:buChar char="•"/>
            </a:pPr>
            <a:r>
              <a:rPr kumimoji="1" lang="en-US" altLang="ja-JP" sz="1200">
                <a:latin typeface="+mn-ea"/>
              </a:rPr>
              <a:t>【</a:t>
            </a:r>
            <a:r>
              <a:rPr kumimoji="1" lang="ja-JP" altLang="en-US" sz="1200">
                <a:latin typeface="+mn-ea"/>
                <a:cs typeface="+mn-cs"/>
              </a:rPr>
              <a:t>左記の検証項目をどのように検証するのか内容を記載ください</a:t>
            </a:r>
            <a:r>
              <a:rPr kumimoji="1" lang="en-US" altLang="ja-JP" sz="1200">
                <a:latin typeface="+mn-ea"/>
                <a:cs typeface="+mn-cs"/>
              </a:rPr>
              <a:t>】</a:t>
            </a:r>
            <a:endParaRPr kumimoji="1" lang="ja-JP" altLang="en-US" sz="1200">
              <a:latin typeface="+mn-ea"/>
              <a:cs typeface="+mn-cs"/>
            </a:endParaRPr>
          </a:p>
          <a:p>
            <a:pPr marL="180000" indent="-90000" defTabSz="990523" fontAlgn="auto">
              <a:spcBef>
                <a:spcPts val="300"/>
              </a:spcBef>
              <a:spcAft>
                <a:spcPts val="0"/>
              </a:spcAft>
              <a:buClr>
                <a:schemeClr val="tx1"/>
              </a:buClr>
              <a:buSzPct val="100000"/>
              <a:buFont typeface="Arial" panose="020B0604020202020204" pitchFamily="34" charset="0"/>
              <a:buChar char="•"/>
            </a:pPr>
            <a:r>
              <a:rPr kumimoji="1" lang="en-US" altLang="ja-JP" sz="1200">
                <a:latin typeface="+mn-ea"/>
              </a:rPr>
              <a:t>【</a:t>
            </a:r>
            <a:r>
              <a:rPr kumimoji="1" lang="ja-JP" altLang="en-US" sz="1200">
                <a:latin typeface="+mn-ea"/>
                <a:cs typeface="+mn-cs"/>
              </a:rPr>
              <a:t>左記の検証項目はどのくらいの検証期間を予定しているか記載ください</a:t>
            </a:r>
            <a:r>
              <a:rPr kumimoji="1" lang="en-US" altLang="ja-JP" sz="1200">
                <a:latin typeface="+mn-ea"/>
                <a:cs typeface="+mn-cs"/>
              </a:rPr>
              <a:t>】</a:t>
            </a:r>
          </a:p>
        </p:txBody>
      </p:sp>
      <p:sp>
        <p:nvSpPr>
          <p:cNvPr id="40" name="正方形/長方形 39">
            <a:extLst>
              <a:ext uri="{FF2B5EF4-FFF2-40B4-BE49-F238E27FC236}">
                <a16:creationId xmlns:a16="http://schemas.microsoft.com/office/drawing/2014/main" id="{492F125C-E91E-B70A-D098-ED285C051045}"/>
              </a:ext>
            </a:extLst>
          </p:cNvPr>
          <p:cNvSpPr/>
          <p:nvPr/>
        </p:nvSpPr>
        <p:spPr bwMode="gray">
          <a:xfrm>
            <a:off x="7108166" y="4163801"/>
            <a:ext cx="2375727" cy="1070313"/>
          </a:xfrm>
          <a:prstGeom prst="rect">
            <a:avLst/>
          </a:prstGeom>
          <a:solidFill>
            <a:srgbClr val="FFFFFF"/>
          </a:solidFill>
          <a:ln w="9525" algn="ctr">
            <a:solidFill>
              <a:schemeClr val="bg1">
                <a:lumMod val="50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80000" indent="-90000" defTabSz="990523" fontAlgn="auto">
              <a:spcBef>
                <a:spcPts val="300"/>
              </a:spcBef>
              <a:spcAft>
                <a:spcPts val="0"/>
              </a:spcAft>
              <a:buClr>
                <a:schemeClr val="tx1"/>
              </a:buClr>
              <a:buSzPct val="100000"/>
              <a:buFont typeface="Arial" panose="020B0604020202020204" pitchFamily="34" charset="0"/>
              <a:buChar char="•"/>
            </a:pPr>
            <a:r>
              <a:rPr kumimoji="1" lang="en-US" altLang="ja-JP" sz="1200">
                <a:latin typeface="+mn-ea"/>
              </a:rPr>
              <a:t>【</a:t>
            </a:r>
            <a:r>
              <a:rPr kumimoji="1" lang="ja-JP" altLang="en-US" sz="1200">
                <a:latin typeface="+mn-ea"/>
                <a:cs typeface="+mn-cs"/>
              </a:rPr>
              <a:t>左記の検証について、結果をどのように評価するのかについて記載ください</a:t>
            </a:r>
            <a:r>
              <a:rPr kumimoji="1" lang="en-US" altLang="ja-JP" sz="1200">
                <a:latin typeface="+mn-ea"/>
                <a:cs typeface="+mn-cs"/>
              </a:rPr>
              <a:t>】</a:t>
            </a:r>
          </a:p>
        </p:txBody>
      </p:sp>
      <p:sp>
        <p:nvSpPr>
          <p:cNvPr id="41" name="正方形/長方形 40">
            <a:extLst>
              <a:ext uri="{FF2B5EF4-FFF2-40B4-BE49-F238E27FC236}">
                <a16:creationId xmlns:a16="http://schemas.microsoft.com/office/drawing/2014/main" id="{E026D750-836B-17B0-47B2-4DA9F8B5AC42}"/>
              </a:ext>
            </a:extLst>
          </p:cNvPr>
          <p:cNvSpPr/>
          <p:nvPr/>
        </p:nvSpPr>
        <p:spPr bwMode="gray">
          <a:xfrm>
            <a:off x="425241" y="4163801"/>
            <a:ext cx="3240747" cy="1070313"/>
          </a:xfrm>
          <a:prstGeom prst="rect">
            <a:avLst/>
          </a:prstGeom>
          <a:solidFill>
            <a:srgbClr val="FFFFFF"/>
          </a:solidFill>
          <a:ln w="9525" algn="ctr">
            <a:solidFill>
              <a:schemeClr val="bg1">
                <a:lumMod val="50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80000" marR="0" indent="-90000" defTabSz="990564" rtl="0" eaLnBrk="1" fontAlgn="auto" latinLnBrk="0" hangingPunct="1">
              <a:lnSpc>
                <a:spcPct val="100000"/>
              </a:lnSpc>
              <a:spcBef>
                <a:spcPts val="300"/>
              </a:spcBef>
              <a:spcAft>
                <a:spcPts val="0"/>
              </a:spcAft>
              <a:buClr>
                <a:schemeClr val="tx1"/>
              </a:buClr>
              <a:buSzPct val="100000"/>
              <a:buFont typeface="Arial" panose="020B0604020202020204" pitchFamily="34" charset="0"/>
              <a:buChar char="•"/>
              <a:tabLst/>
            </a:pPr>
            <a:r>
              <a:rPr kumimoji="1" lang="en-US" altLang="ja-JP" sz="1200">
                <a:latin typeface="+mn-ea"/>
              </a:rPr>
              <a:t>【</a:t>
            </a:r>
            <a:r>
              <a:rPr kumimoji="1" lang="ja-JP" altLang="en-US" sz="1200">
                <a:latin typeface="+mn-ea"/>
                <a:cs typeface="+mn-cs"/>
              </a:rPr>
              <a:t>何を検証するのか具体的に記載してください</a:t>
            </a:r>
            <a:r>
              <a:rPr kumimoji="1" lang="en-US" altLang="ja-JP" sz="1200">
                <a:latin typeface="+mn-ea"/>
                <a:cs typeface="+mn-cs"/>
              </a:rPr>
              <a:t>】</a:t>
            </a:r>
          </a:p>
          <a:p>
            <a:pPr marL="90000" marR="0" defTabSz="990564" rtl="0" eaLnBrk="1" fontAlgn="auto" latinLnBrk="0" hangingPunct="1">
              <a:lnSpc>
                <a:spcPct val="100000"/>
              </a:lnSpc>
              <a:spcBef>
                <a:spcPts val="300"/>
              </a:spcBef>
              <a:spcAft>
                <a:spcPts val="0"/>
              </a:spcAft>
              <a:buClr>
                <a:schemeClr val="tx1"/>
              </a:buClr>
              <a:buSzPct val="100000"/>
              <a:tabLst/>
            </a:pPr>
            <a:r>
              <a:rPr kumimoji="1" lang="en-US" altLang="ja-JP" sz="1200">
                <a:latin typeface="+mn-ea"/>
              </a:rPr>
              <a:t>※</a:t>
            </a:r>
            <a:r>
              <a:rPr kumimoji="1" lang="ja-JP" altLang="en-US" sz="1200">
                <a:latin typeface="+mn-ea"/>
              </a:rPr>
              <a:t>検証項目数に応じてフォーマットを適宜修正ください</a:t>
            </a:r>
            <a:endParaRPr kumimoji="1" lang="ja-JP" altLang="en-US" sz="1200">
              <a:latin typeface="+mn-ea"/>
              <a:cs typeface="+mn-cs"/>
            </a:endParaRPr>
          </a:p>
        </p:txBody>
      </p:sp>
      <p:sp>
        <p:nvSpPr>
          <p:cNvPr id="42" name="正方形/長方形 41">
            <a:extLst>
              <a:ext uri="{FF2B5EF4-FFF2-40B4-BE49-F238E27FC236}">
                <a16:creationId xmlns:a16="http://schemas.microsoft.com/office/drawing/2014/main" id="{CFA521E4-7B8A-E7CB-5D0D-F87D83127080}"/>
              </a:ext>
            </a:extLst>
          </p:cNvPr>
          <p:cNvSpPr/>
          <p:nvPr/>
        </p:nvSpPr>
        <p:spPr bwMode="gray">
          <a:xfrm>
            <a:off x="3766584" y="5314843"/>
            <a:ext cx="3240985" cy="1070313"/>
          </a:xfrm>
          <a:prstGeom prst="rect">
            <a:avLst/>
          </a:prstGeom>
          <a:solidFill>
            <a:srgbClr val="FFFFFF"/>
          </a:solidFill>
          <a:ln w="9525" algn="ctr">
            <a:solidFill>
              <a:schemeClr val="bg1">
                <a:lumMod val="50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80000" indent="-90000" defTabSz="990523" fontAlgn="auto">
              <a:spcBef>
                <a:spcPts val="300"/>
              </a:spcBef>
              <a:spcAft>
                <a:spcPts val="0"/>
              </a:spcAft>
              <a:buClr>
                <a:schemeClr val="tx1"/>
              </a:buClr>
              <a:buSzPct val="100000"/>
              <a:buFont typeface="Arial" panose="020B0604020202020204" pitchFamily="34" charset="0"/>
              <a:buChar char="•"/>
            </a:pPr>
            <a:r>
              <a:rPr kumimoji="1" lang="en-US" altLang="ja-JP" sz="1200">
                <a:latin typeface="+mn-ea"/>
              </a:rPr>
              <a:t>【</a:t>
            </a:r>
            <a:r>
              <a:rPr kumimoji="1" lang="ja-JP" altLang="en-US" sz="1200">
                <a:latin typeface="+mn-ea"/>
                <a:cs typeface="+mn-cs"/>
              </a:rPr>
              <a:t>左記の検証項目をどのように検証するのか内容を記載ください</a:t>
            </a:r>
            <a:r>
              <a:rPr kumimoji="1" lang="en-US" altLang="ja-JP" sz="1200">
                <a:latin typeface="+mn-ea"/>
                <a:cs typeface="+mn-cs"/>
              </a:rPr>
              <a:t>】</a:t>
            </a:r>
            <a:endParaRPr kumimoji="1" lang="ja-JP" altLang="en-US" sz="1200">
              <a:latin typeface="+mn-ea"/>
              <a:cs typeface="+mn-cs"/>
            </a:endParaRPr>
          </a:p>
          <a:p>
            <a:pPr marL="180000" indent="-90000" defTabSz="990523" fontAlgn="auto">
              <a:spcBef>
                <a:spcPts val="300"/>
              </a:spcBef>
              <a:spcAft>
                <a:spcPts val="0"/>
              </a:spcAft>
              <a:buClr>
                <a:schemeClr val="tx1"/>
              </a:buClr>
              <a:buSzPct val="100000"/>
              <a:buFont typeface="Arial" panose="020B0604020202020204" pitchFamily="34" charset="0"/>
              <a:buChar char="•"/>
            </a:pPr>
            <a:r>
              <a:rPr kumimoji="1" lang="en-US" altLang="ja-JP" sz="1200">
                <a:latin typeface="+mn-ea"/>
              </a:rPr>
              <a:t>【</a:t>
            </a:r>
            <a:r>
              <a:rPr kumimoji="1" lang="ja-JP" altLang="en-US" sz="1200">
                <a:latin typeface="+mn-ea"/>
                <a:cs typeface="+mn-cs"/>
              </a:rPr>
              <a:t>左記の検証項目はどのくらいの検証期間を予定しているか記載ください</a:t>
            </a:r>
            <a:r>
              <a:rPr kumimoji="1" lang="en-US" altLang="ja-JP" sz="1200">
                <a:latin typeface="+mn-ea"/>
                <a:cs typeface="+mn-cs"/>
              </a:rPr>
              <a:t>】</a:t>
            </a:r>
          </a:p>
        </p:txBody>
      </p:sp>
      <p:sp>
        <p:nvSpPr>
          <p:cNvPr id="43" name="正方形/長方形 42">
            <a:extLst>
              <a:ext uri="{FF2B5EF4-FFF2-40B4-BE49-F238E27FC236}">
                <a16:creationId xmlns:a16="http://schemas.microsoft.com/office/drawing/2014/main" id="{3C11F8A5-E163-7E12-6418-432BD0E31F69}"/>
              </a:ext>
            </a:extLst>
          </p:cNvPr>
          <p:cNvSpPr/>
          <p:nvPr/>
        </p:nvSpPr>
        <p:spPr bwMode="gray">
          <a:xfrm>
            <a:off x="7108166" y="5314843"/>
            <a:ext cx="2375727" cy="1070313"/>
          </a:xfrm>
          <a:prstGeom prst="rect">
            <a:avLst/>
          </a:prstGeom>
          <a:solidFill>
            <a:srgbClr val="FFFFFF"/>
          </a:solidFill>
          <a:ln w="9525" algn="ctr">
            <a:solidFill>
              <a:schemeClr val="bg1">
                <a:lumMod val="50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80000" indent="-90000" defTabSz="990523" fontAlgn="auto">
              <a:spcBef>
                <a:spcPts val="300"/>
              </a:spcBef>
              <a:spcAft>
                <a:spcPts val="0"/>
              </a:spcAft>
              <a:buClr>
                <a:schemeClr val="tx1"/>
              </a:buClr>
              <a:buSzPct val="100000"/>
              <a:buFont typeface="Arial" panose="020B0604020202020204" pitchFamily="34" charset="0"/>
              <a:buChar char="•"/>
            </a:pPr>
            <a:r>
              <a:rPr kumimoji="1" lang="en-US" altLang="ja-JP" sz="1200">
                <a:latin typeface="+mn-ea"/>
              </a:rPr>
              <a:t>【</a:t>
            </a:r>
            <a:r>
              <a:rPr kumimoji="1" lang="ja-JP" altLang="en-US" sz="1200">
                <a:latin typeface="+mn-ea"/>
                <a:cs typeface="+mn-cs"/>
              </a:rPr>
              <a:t>左記の検証について、結果をどのように評価するのかについて記載ください</a:t>
            </a:r>
            <a:r>
              <a:rPr kumimoji="1" lang="en-US" altLang="ja-JP" sz="1200">
                <a:latin typeface="+mn-ea"/>
                <a:cs typeface="+mn-cs"/>
              </a:rPr>
              <a:t>】</a:t>
            </a:r>
          </a:p>
        </p:txBody>
      </p:sp>
      <p:sp>
        <p:nvSpPr>
          <p:cNvPr id="44" name="正方形/長方形 43">
            <a:extLst>
              <a:ext uri="{FF2B5EF4-FFF2-40B4-BE49-F238E27FC236}">
                <a16:creationId xmlns:a16="http://schemas.microsoft.com/office/drawing/2014/main" id="{0B63ADA4-F348-84ED-76D5-BEB8333810C0}"/>
              </a:ext>
            </a:extLst>
          </p:cNvPr>
          <p:cNvSpPr/>
          <p:nvPr/>
        </p:nvSpPr>
        <p:spPr bwMode="gray">
          <a:xfrm>
            <a:off x="425241" y="5314843"/>
            <a:ext cx="3240747" cy="1070313"/>
          </a:xfrm>
          <a:prstGeom prst="rect">
            <a:avLst/>
          </a:prstGeom>
          <a:solidFill>
            <a:srgbClr val="FFFFFF"/>
          </a:solidFill>
          <a:ln w="9525" algn="ctr">
            <a:solidFill>
              <a:schemeClr val="bg1">
                <a:lumMod val="50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80000" marR="0" indent="-90000" defTabSz="990564" rtl="0" eaLnBrk="1" fontAlgn="auto" latinLnBrk="0" hangingPunct="1">
              <a:lnSpc>
                <a:spcPct val="100000"/>
              </a:lnSpc>
              <a:spcBef>
                <a:spcPts val="300"/>
              </a:spcBef>
              <a:spcAft>
                <a:spcPts val="0"/>
              </a:spcAft>
              <a:buClr>
                <a:schemeClr val="tx1"/>
              </a:buClr>
              <a:buSzPct val="100000"/>
              <a:buFont typeface="Arial" panose="020B0604020202020204" pitchFamily="34" charset="0"/>
              <a:buChar char="•"/>
              <a:tabLst/>
            </a:pPr>
            <a:r>
              <a:rPr kumimoji="1" lang="en-US" altLang="ja-JP" sz="1200">
                <a:latin typeface="+mn-ea"/>
              </a:rPr>
              <a:t>【</a:t>
            </a:r>
            <a:r>
              <a:rPr kumimoji="1" lang="ja-JP" altLang="en-US" sz="1200">
                <a:latin typeface="+mn-ea"/>
                <a:cs typeface="+mn-cs"/>
              </a:rPr>
              <a:t>何を検証するのか具体的に記載してください</a:t>
            </a:r>
            <a:r>
              <a:rPr kumimoji="1" lang="en-US" altLang="ja-JP" sz="1200">
                <a:latin typeface="+mn-ea"/>
                <a:cs typeface="+mn-cs"/>
              </a:rPr>
              <a:t>】</a:t>
            </a:r>
          </a:p>
          <a:p>
            <a:pPr marL="90000" marR="0" defTabSz="990564" rtl="0" eaLnBrk="1" fontAlgn="auto" latinLnBrk="0" hangingPunct="1">
              <a:lnSpc>
                <a:spcPct val="100000"/>
              </a:lnSpc>
              <a:spcBef>
                <a:spcPts val="300"/>
              </a:spcBef>
              <a:spcAft>
                <a:spcPts val="0"/>
              </a:spcAft>
              <a:buClr>
                <a:schemeClr val="tx1"/>
              </a:buClr>
              <a:buSzPct val="100000"/>
              <a:tabLst/>
            </a:pPr>
            <a:r>
              <a:rPr kumimoji="1" lang="en-US" altLang="ja-JP" sz="1200">
                <a:latin typeface="+mn-ea"/>
              </a:rPr>
              <a:t>※</a:t>
            </a:r>
            <a:r>
              <a:rPr kumimoji="1" lang="ja-JP" altLang="en-US" sz="1200">
                <a:latin typeface="+mn-ea"/>
              </a:rPr>
              <a:t>検証項目数に応じてフォーマットを適宜修正ください</a:t>
            </a:r>
            <a:endParaRPr kumimoji="1" lang="ja-JP" altLang="en-US" sz="1200">
              <a:latin typeface="+mn-ea"/>
              <a:cs typeface="+mn-cs"/>
            </a:endParaRPr>
          </a:p>
        </p:txBody>
      </p:sp>
      <p:sp>
        <p:nvSpPr>
          <p:cNvPr id="45" name="テキスト ボックス 44">
            <a:extLst>
              <a:ext uri="{FF2B5EF4-FFF2-40B4-BE49-F238E27FC236}">
                <a16:creationId xmlns:a16="http://schemas.microsoft.com/office/drawing/2014/main" id="{ED0D0D8C-5484-54F2-DF05-9437AD0F5E9F}"/>
              </a:ext>
            </a:extLst>
          </p:cNvPr>
          <p:cNvSpPr txBox="1"/>
          <p:nvPr/>
        </p:nvSpPr>
        <p:spPr>
          <a:xfrm>
            <a:off x="7470806" y="566100"/>
            <a:ext cx="2019269" cy="468000"/>
          </a:xfrm>
          <a:prstGeom prst="rect">
            <a:avLst/>
          </a:prstGeom>
          <a:solidFill>
            <a:schemeClr val="bg1"/>
          </a:solidFill>
          <a:ln w="6350">
            <a:solidFill>
              <a:schemeClr val="bg1">
                <a:lumMod val="65000"/>
              </a:schemeClr>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marR="0" lvl="0" indent="0" algn="ctr" defTabSz="762000" rtl="0" eaLnBrk="0" fontAlgn="base" latinLnBrk="0" hangingPunct="0">
              <a:lnSpc>
                <a:spcPct val="106000"/>
              </a:lnSpc>
              <a:spcBef>
                <a:spcPts val="0"/>
              </a:spcBef>
              <a:spcAft>
                <a:spcPct val="0"/>
              </a:spcAft>
              <a:buClrTx/>
              <a:buSzTx/>
              <a:buFont typeface="Arial" panose="020B0604020202020204" pitchFamily="34" charset="0"/>
              <a:buNone/>
              <a:tabLst/>
              <a:defRPr/>
            </a:pPr>
            <a:r>
              <a:rPr kumimoji="1" lang="ja-JP" altLang="en-US" sz="1400" b="1">
                <a:latin typeface="Meiryo UI" panose="020B0604030504040204" pitchFamily="50" charset="-128"/>
                <a:ea typeface="Meiryo UI" panose="020B0604030504040204" pitchFamily="50" charset="-128"/>
              </a:rPr>
              <a:t>検証の有効性・実現性</a:t>
            </a:r>
            <a:endParaRPr kumimoji="1" lang="en-US" altLang="ja-JP" sz="1400" b="1" i="0" u="none" strike="noStrike" kern="1200" cap="none" spc="0" normalizeH="0" baseline="0" noProof="0">
              <a:ln>
                <a:noFill/>
              </a:ln>
              <a:effectLst/>
              <a:uLnTx/>
              <a:uFillTx/>
              <a:latin typeface="+mn-ea"/>
              <a:cs typeface="Arial" charset="0"/>
            </a:endParaRPr>
          </a:p>
        </p:txBody>
      </p:sp>
      <p:sp>
        <p:nvSpPr>
          <p:cNvPr id="46" name="テキスト ボックス 45">
            <a:extLst>
              <a:ext uri="{FF2B5EF4-FFF2-40B4-BE49-F238E27FC236}">
                <a16:creationId xmlns:a16="http://schemas.microsoft.com/office/drawing/2014/main" id="{A107D234-599A-141A-7755-1242A17264E6}"/>
              </a:ext>
            </a:extLst>
          </p:cNvPr>
          <p:cNvSpPr txBox="1"/>
          <p:nvPr/>
        </p:nvSpPr>
        <p:spPr>
          <a:xfrm>
            <a:off x="6392333" y="566100"/>
            <a:ext cx="1078473" cy="468000"/>
          </a:xfrm>
          <a:prstGeom prst="rect">
            <a:avLst/>
          </a:prstGeom>
          <a:solidFill>
            <a:schemeClr val="bg1">
              <a:lumMod val="65000"/>
            </a:schemeClr>
          </a:solidFill>
          <a:ln w="6350">
            <a:solidFill>
              <a:schemeClr val="bg1">
                <a:lumMod val="65000"/>
              </a:schemeClr>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marR="0" lvl="0" indent="0" algn="ctr" defTabSz="762000" rtl="0" eaLnBrk="0" fontAlgn="base" latinLnBrk="0" hangingPunct="0">
              <a:lnSpc>
                <a:spcPct val="106000"/>
              </a:lnSpc>
              <a:spcBef>
                <a:spcPts val="0"/>
              </a:spcBef>
              <a:spcAft>
                <a:spcPct val="0"/>
              </a:spcAft>
              <a:buClrTx/>
              <a:buSzTx/>
              <a:buFont typeface="Arial" panose="020B0604020202020204" pitchFamily="34" charset="0"/>
              <a:buNone/>
              <a:tabLst/>
              <a:defRPr/>
            </a:pPr>
            <a:r>
              <a:rPr kumimoji="1" lang="ja-JP" altLang="en-US" sz="1400" b="1" i="0" u="none" strike="noStrike" kern="1200" cap="none" spc="0" normalizeH="0" baseline="0" noProof="0">
                <a:ln>
                  <a:noFill/>
                </a:ln>
                <a:solidFill>
                  <a:prstClr val="white"/>
                </a:solidFill>
                <a:effectLst/>
                <a:uLnTx/>
                <a:uFillTx/>
                <a:latin typeface="+mn-ea"/>
                <a:cs typeface="Arial" charset="0"/>
              </a:rPr>
              <a:t>審査の観点</a:t>
            </a:r>
          </a:p>
        </p:txBody>
      </p:sp>
      <p:sp>
        <p:nvSpPr>
          <p:cNvPr id="6" name="吹き出し: 四角形 5">
            <a:extLst>
              <a:ext uri="{FF2B5EF4-FFF2-40B4-BE49-F238E27FC236}">
                <a16:creationId xmlns:a16="http://schemas.microsoft.com/office/drawing/2014/main" id="{691FA207-0FAB-127D-668F-F1A4932CC3A5}"/>
              </a:ext>
            </a:extLst>
          </p:cNvPr>
          <p:cNvSpPr/>
          <p:nvPr/>
        </p:nvSpPr>
        <p:spPr bwMode="gray">
          <a:xfrm>
            <a:off x="2766252" y="6439359"/>
            <a:ext cx="6330481" cy="270000"/>
          </a:xfrm>
          <a:prstGeom prst="wedgeRectCallout">
            <a:avLst>
              <a:gd name="adj1" fmla="val 3283"/>
              <a:gd name="adj2" fmla="val -150945"/>
            </a:avLst>
          </a:prstGeom>
          <a:solidFill>
            <a:schemeClr val="accent1">
              <a:lumMod val="20000"/>
              <a:lumOff val="80000"/>
            </a:schemeClr>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dirty="0">
                <a:latin typeface="+mn-lt"/>
              </a:rPr>
              <a:t>記入にあたっては、</a:t>
            </a:r>
            <a:r>
              <a:rPr kumimoji="1" lang="ja-JP" altLang="en-US" sz="1200" b="0" i="0" u="none" strike="noStrike" kern="1200" cap="none" spc="0" normalizeH="0" baseline="0" noProof="0" dirty="0">
                <a:ln>
                  <a:noFill/>
                </a:ln>
                <a:effectLst/>
                <a:uLnTx/>
                <a:uFillTx/>
                <a:latin typeface="+mn-lt"/>
                <a:ea typeface="+mn-ea"/>
                <a:cs typeface="+mn-cs"/>
              </a:rPr>
              <a:t>検証項目、検証方法、成果測定指標の関連性が分かるように記載をお願いします</a:t>
            </a:r>
          </a:p>
        </p:txBody>
      </p:sp>
    </p:spTree>
    <p:extLst>
      <p:ext uri="{BB962C8B-B14F-4D97-AF65-F5344CB8AC3E}">
        <p14:creationId xmlns:p14="http://schemas.microsoft.com/office/powerpoint/2010/main" val="27140455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フッター プレースホルダー 1">
            <a:extLst>
              <a:ext uri="{FF2B5EF4-FFF2-40B4-BE49-F238E27FC236}">
                <a16:creationId xmlns:a16="http://schemas.microsoft.com/office/drawing/2014/main" id="{35089BFF-E356-C391-02D2-DB299CAA5A15}"/>
              </a:ext>
            </a:extLst>
          </p:cNvPr>
          <p:cNvSpPr>
            <a:spLocks noGrp="1"/>
          </p:cNvSpPr>
          <p:nvPr>
            <p:ph type="ftr" sz="quarter" idx="10"/>
          </p:nvPr>
        </p:nvSpPr>
        <p:spPr/>
        <p:txBody>
          <a:bodyPr/>
          <a:lstStyle/>
          <a:p>
            <a:pPr fontAlgn="auto">
              <a:spcBef>
                <a:spcPts val="0"/>
              </a:spcBef>
              <a:spcAft>
                <a:spcPts val="0"/>
              </a:spcAft>
            </a:pPr>
            <a:r>
              <a:rPr kumimoji="1" lang="en-US" altLang="ja-JP"/>
              <a:t>PoC Ground</a:t>
            </a:r>
            <a:r>
              <a:rPr kumimoji="1" lang="ja-JP" altLang="en-US"/>
              <a:t> </a:t>
            </a:r>
            <a:r>
              <a:rPr kumimoji="1" lang="en-US" altLang="ja-JP"/>
              <a:t>Tokyo</a:t>
            </a:r>
            <a:endParaRPr kumimoji="1" lang="en-GB" altLang="en-GB"/>
          </a:p>
        </p:txBody>
      </p:sp>
      <p:sp>
        <p:nvSpPr>
          <p:cNvPr id="3" name="スライド番号プレースホルダー 2">
            <a:extLst>
              <a:ext uri="{FF2B5EF4-FFF2-40B4-BE49-F238E27FC236}">
                <a16:creationId xmlns:a16="http://schemas.microsoft.com/office/drawing/2014/main" id="{D9F884CD-A6EC-4CD0-3A39-5529A73F4D5C}"/>
              </a:ext>
            </a:extLst>
          </p:cNvPr>
          <p:cNvSpPr>
            <a:spLocks noGrp="1"/>
          </p:cNvSpPr>
          <p:nvPr>
            <p:ph type="sldNum" sz="quarter" idx="11"/>
          </p:nvPr>
        </p:nvSpPr>
        <p:spPr/>
        <p:txBody>
          <a:bodyPr/>
          <a:lstStyle/>
          <a:p>
            <a:fld id="{AA5FCFE5-FE56-4EF1-80A8-07776887C2A1}" type="slidenum">
              <a:rPr lang="ja-JP" altLang="en-US" smtClean="0"/>
              <a:pPr/>
              <a:t>7</a:t>
            </a:fld>
            <a:endParaRPr lang="ja-JP" altLang="en-US"/>
          </a:p>
        </p:txBody>
      </p:sp>
      <p:sp>
        <p:nvSpPr>
          <p:cNvPr id="4" name="テキスト プレースホルダー 3">
            <a:extLst>
              <a:ext uri="{FF2B5EF4-FFF2-40B4-BE49-F238E27FC236}">
                <a16:creationId xmlns:a16="http://schemas.microsoft.com/office/drawing/2014/main" id="{943EFD6A-B982-5D8C-A254-F7009487E1BC}"/>
              </a:ext>
            </a:extLst>
          </p:cNvPr>
          <p:cNvSpPr>
            <a:spLocks noGrp="1"/>
          </p:cNvSpPr>
          <p:nvPr>
            <p:ph type="body" sz="quarter" idx="15"/>
          </p:nvPr>
        </p:nvSpPr>
        <p:spPr/>
        <p:txBody>
          <a:bodyPr/>
          <a:lstStyle/>
          <a:p>
            <a:r>
              <a:rPr kumimoji="1" lang="ja-JP" altLang="en-US"/>
              <a:t>支援ニーズ</a:t>
            </a:r>
          </a:p>
        </p:txBody>
      </p:sp>
      <p:sp>
        <p:nvSpPr>
          <p:cNvPr id="5" name="タイトル 4">
            <a:extLst>
              <a:ext uri="{FF2B5EF4-FFF2-40B4-BE49-F238E27FC236}">
                <a16:creationId xmlns:a16="http://schemas.microsoft.com/office/drawing/2014/main" id="{064251DD-AE9F-4FCD-A5A1-84F2B82FE896}"/>
              </a:ext>
            </a:extLst>
          </p:cNvPr>
          <p:cNvSpPr>
            <a:spLocks noGrp="1"/>
          </p:cNvSpPr>
          <p:nvPr>
            <p:ph type="title"/>
          </p:nvPr>
        </p:nvSpPr>
        <p:spPr/>
        <p:txBody>
          <a:bodyPr/>
          <a:lstStyle/>
          <a:p>
            <a:r>
              <a:rPr kumimoji="1" lang="ja-JP" altLang="en-US"/>
              <a:t>４．検証内容 ｰ </a:t>
            </a:r>
            <a:r>
              <a:rPr lang="ja-JP" altLang="en-US"/>
              <a:t>コンセプト検証実現</a:t>
            </a:r>
            <a:r>
              <a:rPr kumimoji="1" lang="ja-JP" altLang="en-US"/>
              <a:t>に求めるサポート</a:t>
            </a:r>
          </a:p>
        </p:txBody>
      </p:sp>
      <p:sp>
        <p:nvSpPr>
          <p:cNvPr id="6" name="フッター プレースホルダー 4">
            <a:extLst>
              <a:ext uri="{FF2B5EF4-FFF2-40B4-BE49-F238E27FC236}">
                <a16:creationId xmlns:a16="http://schemas.microsoft.com/office/drawing/2014/main" id="{EEB3F616-9645-F370-8BC3-7DCA0055B04B}"/>
              </a:ext>
            </a:extLst>
          </p:cNvPr>
          <p:cNvSpPr txBox="1">
            <a:spLocks/>
          </p:cNvSpPr>
          <p:nvPr/>
        </p:nvSpPr>
        <p:spPr bwMode="gray">
          <a:xfrm>
            <a:off x="416496" y="1476000"/>
            <a:ext cx="1705870" cy="2362796"/>
          </a:xfrm>
          <a:prstGeom prst="rect">
            <a:avLst/>
          </a:prstGeom>
          <a:solidFill>
            <a:schemeClr val="tx1">
              <a:lumMod val="75000"/>
              <a:lumOff val="25000"/>
            </a:schemeClr>
          </a:solidFill>
          <a:ln w="6350">
            <a:solidFill>
              <a:schemeClr val="tx1">
                <a:lumMod val="75000"/>
                <a:lumOff val="25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400"/>
              <a:t>事務局によるサポート</a:t>
            </a:r>
            <a:endParaRPr lang="ja-JP" altLang="en-US" sz="1400" baseline="30000"/>
          </a:p>
        </p:txBody>
      </p:sp>
      <p:sp>
        <p:nvSpPr>
          <p:cNvPr id="7" name="フッター プレースホルダー 4">
            <a:extLst>
              <a:ext uri="{FF2B5EF4-FFF2-40B4-BE49-F238E27FC236}">
                <a16:creationId xmlns:a16="http://schemas.microsoft.com/office/drawing/2014/main" id="{BEB15F9F-0648-50E6-FC17-3F53BDB29BED}"/>
              </a:ext>
            </a:extLst>
          </p:cNvPr>
          <p:cNvSpPr txBox="1">
            <a:spLocks/>
          </p:cNvSpPr>
          <p:nvPr/>
        </p:nvSpPr>
        <p:spPr bwMode="gray">
          <a:xfrm>
            <a:off x="415925" y="3983075"/>
            <a:ext cx="1705870" cy="2362796"/>
          </a:xfrm>
          <a:prstGeom prst="rect">
            <a:avLst/>
          </a:prstGeom>
          <a:solidFill>
            <a:schemeClr val="tx1">
              <a:lumMod val="75000"/>
              <a:lumOff val="25000"/>
            </a:schemeClr>
          </a:solidFill>
          <a:ln w="6350">
            <a:solidFill>
              <a:schemeClr val="tx1">
                <a:lumMod val="75000"/>
                <a:lumOff val="25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400"/>
              <a:t>費用サポート</a:t>
            </a:r>
            <a:endParaRPr lang="ja-JP" altLang="en-US" sz="1400" baseline="30000"/>
          </a:p>
        </p:txBody>
      </p:sp>
      <p:sp>
        <p:nvSpPr>
          <p:cNvPr id="8" name="テキスト ボックス 7">
            <a:extLst>
              <a:ext uri="{FF2B5EF4-FFF2-40B4-BE49-F238E27FC236}">
                <a16:creationId xmlns:a16="http://schemas.microsoft.com/office/drawing/2014/main" id="{54F3A7CD-9216-1731-50F2-5B9BB0A39791}"/>
              </a:ext>
            </a:extLst>
          </p:cNvPr>
          <p:cNvSpPr txBox="1"/>
          <p:nvPr/>
        </p:nvSpPr>
        <p:spPr>
          <a:xfrm>
            <a:off x="2156122" y="1486126"/>
            <a:ext cx="7333953" cy="2352670"/>
          </a:xfrm>
          <a:prstGeom prst="rect">
            <a:avLst/>
          </a:prstGeom>
          <a:solidFill>
            <a:schemeClr val="bg1"/>
          </a:solidFill>
          <a:ln w="6350">
            <a:solidFill>
              <a:srgbClr val="A7A8AA"/>
            </a:solidFill>
            <a:miter lim="800000"/>
            <a:headEnd/>
            <a:tailEnd/>
          </a:ln>
        </p:spPr>
        <p:txBody>
          <a:bodyPr lIns="144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171450" indent="-90000"/>
            <a:r>
              <a:rPr lang="en-US" altLang="ja-JP"/>
              <a:t>【</a:t>
            </a:r>
            <a:r>
              <a:rPr lang="ja-JP" altLang="en-US"/>
              <a:t>検証の実現や社会実装に向けて、事務局に望むサポートの具体的なニーズについて、ご記載ください</a:t>
            </a:r>
            <a:r>
              <a:rPr kumimoji="1" lang="en-US" altLang="ja-JP" sz="1200"/>
              <a:t>】</a:t>
            </a:r>
          </a:p>
          <a:p>
            <a:pPr marL="171450" indent="-90000"/>
            <a:r>
              <a:rPr lang="en-US" altLang="ja-JP"/>
              <a:t>【</a:t>
            </a:r>
            <a:r>
              <a:rPr lang="ja-JP" altLang="en-US"/>
              <a:t>検証計画の精緻化、具体化が必要な場合は、現時点での課題が何で、それを突破するためにどのようなサポートが必要か、現時点での仮説で構いませんので記載をください</a:t>
            </a:r>
            <a:r>
              <a:rPr lang="en-US" altLang="ja-JP"/>
              <a:t>】</a:t>
            </a:r>
            <a:endParaRPr kumimoji="1" lang="en-US" altLang="ja-JP" sz="1200"/>
          </a:p>
        </p:txBody>
      </p:sp>
      <p:sp>
        <p:nvSpPr>
          <p:cNvPr id="9" name="テキスト ボックス 8">
            <a:extLst>
              <a:ext uri="{FF2B5EF4-FFF2-40B4-BE49-F238E27FC236}">
                <a16:creationId xmlns:a16="http://schemas.microsoft.com/office/drawing/2014/main" id="{4F9C73E0-93AF-7D2A-9564-26A18C40195F}"/>
              </a:ext>
            </a:extLst>
          </p:cNvPr>
          <p:cNvSpPr txBox="1"/>
          <p:nvPr/>
        </p:nvSpPr>
        <p:spPr>
          <a:xfrm>
            <a:off x="2156122" y="3983075"/>
            <a:ext cx="7333953" cy="2352670"/>
          </a:xfrm>
          <a:prstGeom prst="rect">
            <a:avLst/>
          </a:prstGeom>
          <a:solidFill>
            <a:schemeClr val="bg1"/>
          </a:solidFill>
          <a:ln w="6350">
            <a:solidFill>
              <a:srgbClr val="A7A8AA"/>
            </a:solidFill>
            <a:miter lim="800000"/>
            <a:headEnd/>
            <a:tailEnd/>
          </a:ln>
        </p:spPr>
        <p:txBody>
          <a:bodyPr lIns="144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171450" indent="-90000"/>
            <a:r>
              <a:rPr lang="en-US" altLang="ja-JP"/>
              <a:t>【</a:t>
            </a:r>
            <a:r>
              <a:rPr kumimoji="1" lang="ja-JP" altLang="en-US" sz="1200"/>
              <a:t>検証の実現および社会実装に向けて、費用サポートの具体的なニーズについてご記載ください</a:t>
            </a:r>
            <a:r>
              <a:rPr kumimoji="1" lang="en-US" altLang="ja-JP" sz="1200"/>
              <a:t>】</a:t>
            </a:r>
          </a:p>
          <a:p>
            <a:pPr marL="171450" indent="-90000"/>
            <a:r>
              <a:rPr lang="en-US" altLang="ja-JP"/>
              <a:t>【</a:t>
            </a:r>
            <a:r>
              <a:rPr lang="ja-JP" altLang="en-US"/>
              <a:t>主な費用科目と当該金額の使用目的や、その期待する効果等について説明をお願いします</a:t>
            </a:r>
            <a:r>
              <a:rPr lang="en-US" altLang="ja-JP"/>
              <a:t>】</a:t>
            </a:r>
            <a:endParaRPr kumimoji="1" lang="en-US" altLang="ja-JP" sz="1200"/>
          </a:p>
        </p:txBody>
      </p:sp>
      <p:sp>
        <p:nvSpPr>
          <p:cNvPr id="10" name="テキスト ボックス 9">
            <a:extLst>
              <a:ext uri="{FF2B5EF4-FFF2-40B4-BE49-F238E27FC236}">
                <a16:creationId xmlns:a16="http://schemas.microsoft.com/office/drawing/2014/main" id="{14B2FF4D-A968-9EB3-97B3-FCB4BD7C445B}"/>
              </a:ext>
            </a:extLst>
          </p:cNvPr>
          <p:cNvSpPr txBox="1"/>
          <p:nvPr/>
        </p:nvSpPr>
        <p:spPr>
          <a:xfrm>
            <a:off x="7470806" y="566100"/>
            <a:ext cx="2019269" cy="468000"/>
          </a:xfrm>
          <a:prstGeom prst="rect">
            <a:avLst/>
          </a:prstGeom>
          <a:solidFill>
            <a:schemeClr val="bg1"/>
          </a:solidFill>
          <a:ln w="6350">
            <a:solidFill>
              <a:schemeClr val="bg1">
                <a:lumMod val="65000"/>
              </a:schemeClr>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marR="0" lvl="0" indent="0" algn="ctr" defTabSz="762000" rtl="0" eaLnBrk="0" fontAlgn="base" latinLnBrk="0" hangingPunct="0">
              <a:lnSpc>
                <a:spcPct val="106000"/>
              </a:lnSpc>
              <a:spcBef>
                <a:spcPts val="0"/>
              </a:spcBef>
              <a:spcAft>
                <a:spcPct val="0"/>
              </a:spcAft>
              <a:buClrTx/>
              <a:buSzTx/>
              <a:buFont typeface="Arial" panose="020B0604020202020204" pitchFamily="34" charset="0"/>
              <a:buNone/>
              <a:tabLst/>
              <a:defRPr/>
            </a:pPr>
            <a:r>
              <a:rPr kumimoji="1" lang="ja-JP" altLang="en-US" sz="1400" b="1">
                <a:latin typeface="Meiryo UI" panose="020B0604030504040204" pitchFamily="50" charset="-128"/>
                <a:ea typeface="Meiryo UI" panose="020B0604030504040204" pitchFamily="50" charset="-128"/>
              </a:rPr>
              <a:t>検証の有効性・実現性</a:t>
            </a:r>
            <a:endParaRPr kumimoji="1" lang="en-US" altLang="ja-JP" sz="1400" b="1" i="0" u="none" strike="noStrike" kern="1200" cap="none" spc="0" normalizeH="0" baseline="0" noProof="0">
              <a:ln>
                <a:noFill/>
              </a:ln>
              <a:effectLst/>
              <a:uLnTx/>
              <a:uFillTx/>
              <a:latin typeface="+mn-ea"/>
              <a:cs typeface="Arial" charset="0"/>
            </a:endParaRPr>
          </a:p>
        </p:txBody>
      </p:sp>
      <p:sp>
        <p:nvSpPr>
          <p:cNvPr id="11" name="テキスト ボックス 10">
            <a:extLst>
              <a:ext uri="{FF2B5EF4-FFF2-40B4-BE49-F238E27FC236}">
                <a16:creationId xmlns:a16="http://schemas.microsoft.com/office/drawing/2014/main" id="{09E83915-AD74-D30B-1ADD-C2FCA6883632}"/>
              </a:ext>
            </a:extLst>
          </p:cNvPr>
          <p:cNvSpPr txBox="1"/>
          <p:nvPr/>
        </p:nvSpPr>
        <p:spPr>
          <a:xfrm>
            <a:off x="6392333" y="566100"/>
            <a:ext cx="1078473" cy="468000"/>
          </a:xfrm>
          <a:prstGeom prst="rect">
            <a:avLst/>
          </a:prstGeom>
          <a:solidFill>
            <a:schemeClr val="bg1">
              <a:lumMod val="65000"/>
            </a:schemeClr>
          </a:solidFill>
          <a:ln w="6350">
            <a:solidFill>
              <a:schemeClr val="bg1">
                <a:lumMod val="65000"/>
              </a:schemeClr>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marR="0" lvl="0" indent="0" algn="ctr" defTabSz="762000" rtl="0" eaLnBrk="0" fontAlgn="base" latinLnBrk="0" hangingPunct="0">
              <a:lnSpc>
                <a:spcPct val="106000"/>
              </a:lnSpc>
              <a:spcBef>
                <a:spcPts val="0"/>
              </a:spcBef>
              <a:spcAft>
                <a:spcPct val="0"/>
              </a:spcAft>
              <a:buClrTx/>
              <a:buSzTx/>
              <a:buFont typeface="Arial" panose="020B0604020202020204" pitchFamily="34" charset="0"/>
              <a:buNone/>
              <a:tabLst/>
              <a:defRPr/>
            </a:pPr>
            <a:r>
              <a:rPr kumimoji="1" lang="ja-JP" altLang="en-US" sz="1400" b="1" i="0" u="none" strike="noStrike" kern="1200" cap="none" spc="0" normalizeH="0" baseline="0" noProof="0">
                <a:ln>
                  <a:noFill/>
                </a:ln>
                <a:solidFill>
                  <a:prstClr val="white"/>
                </a:solidFill>
                <a:effectLst/>
                <a:uLnTx/>
                <a:uFillTx/>
                <a:latin typeface="+mn-ea"/>
                <a:cs typeface="Arial" charset="0"/>
              </a:rPr>
              <a:t>審査の観点</a:t>
            </a:r>
          </a:p>
        </p:txBody>
      </p:sp>
    </p:spTree>
    <p:extLst>
      <p:ext uri="{BB962C8B-B14F-4D97-AF65-F5344CB8AC3E}">
        <p14:creationId xmlns:p14="http://schemas.microsoft.com/office/powerpoint/2010/main" val="41741532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フッター プレースホルダー 1">
            <a:extLst>
              <a:ext uri="{FF2B5EF4-FFF2-40B4-BE49-F238E27FC236}">
                <a16:creationId xmlns:a16="http://schemas.microsoft.com/office/drawing/2014/main" id="{79646242-EC9D-FC83-155A-7D290B381FB7}"/>
              </a:ext>
            </a:extLst>
          </p:cNvPr>
          <p:cNvSpPr>
            <a:spLocks noGrp="1"/>
          </p:cNvSpPr>
          <p:nvPr>
            <p:ph type="ftr" sz="quarter" idx="10"/>
          </p:nvPr>
        </p:nvSpPr>
        <p:spPr/>
        <p:txBody>
          <a:bodyPr/>
          <a:lstStyle/>
          <a:p>
            <a:pPr fontAlgn="auto">
              <a:spcBef>
                <a:spcPts val="0"/>
              </a:spcBef>
              <a:spcAft>
                <a:spcPts val="0"/>
              </a:spcAft>
            </a:pPr>
            <a:r>
              <a:rPr kumimoji="1" lang="en-US" altLang="ja-JP"/>
              <a:t>PoC Ground</a:t>
            </a:r>
            <a:r>
              <a:rPr kumimoji="1" lang="ja-JP" altLang="en-US"/>
              <a:t> </a:t>
            </a:r>
            <a:r>
              <a:rPr kumimoji="1" lang="en-US" altLang="ja-JP"/>
              <a:t>Tokyo</a:t>
            </a:r>
            <a:endParaRPr kumimoji="1" lang="en-GB" altLang="en-GB"/>
          </a:p>
        </p:txBody>
      </p:sp>
      <p:sp>
        <p:nvSpPr>
          <p:cNvPr id="3" name="スライド番号プレースホルダー 2">
            <a:extLst>
              <a:ext uri="{FF2B5EF4-FFF2-40B4-BE49-F238E27FC236}">
                <a16:creationId xmlns:a16="http://schemas.microsoft.com/office/drawing/2014/main" id="{82D454BC-F326-161C-7E42-D893B1635B51}"/>
              </a:ext>
            </a:extLst>
          </p:cNvPr>
          <p:cNvSpPr>
            <a:spLocks noGrp="1"/>
          </p:cNvSpPr>
          <p:nvPr>
            <p:ph type="sldNum" sz="quarter" idx="11"/>
          </p:nvPr>
        </p:nvSpPr>
        <p:spPr/>
        <p:txBody>
          <a:bodyPr/>
          <a:lstStyle/>
          <a:p>
            <a:fld id="{AA5FCFE5-FE56-4EF1-80A8-07776887C2A1}" type="slidenum">
              <a:rPr lang="ja-JP" altLang="en-US" smtClean="0"/>
              <a:pPr/>
              <a:t>8</a:t>
            </a:fld>
            <a:endParaRPr lang="ja-JP" altLang="en-US"/>
          </a:p>
        </p:txBody>
      </p:sp>
      <p:sp>
        <p:nvSpPr>
          <p:cNvPr id="4" name="テキスト プレースホルダー 3">
            <a:extLst>
              <a:ext uri="{FF2B5EF4-FFF2-40B4-BE49-F238E27FC236}">
                <a16:creationId xmlns:a16="http://schemas.microsoft.com/office/drawing/2014/main" id="{2C09F7E0-0427-0808-9C2A-00AFC133FD19}"/>
              </a:ext>
            </a:extLst>
          </p:cNvPr>
          <p:cNvSpPr>
            <a:spLocks noGrp="1"/>
          </p:cNvSpPr>
          <p:nvPr>
            <p:ph type="body" sz="quarter" idx="15"/>
          </p:nvPr>
        </p:nvSpPr>
        <p:spPr/>
        <p:txBody>
          <a:bodyPr/>
          <a:lstStyle/>
          <a:p>
            <a:r>
              <a:rPr kumimoji="1" lang="ja-JP" altLang="en-US"/>
              <a:t>検証の実施体制</a:t>
            </a:r>
          </a:p>
        </p:txBody>
      </p:sp>
      <p:sp>
        <p:nvSpPr>
          <p:cNvPr id="5" name="タイトル 4">
            <a:extLst>
              <a:ext uri="{FF2B5EF4-FFF2-40B4-BE49-F238E27FC236}">
                <a16:creationId xmlns:a16="http://schemas.microsoft.com/office/drawing/2014/main" id="{603FCB62-F557-556E-BF06-11784608AA92}"/>
              </a:ext>
            </a:extLst>
          </p:cNvPr>
          <p:cNvSpPr>
            <a:spLocks noGrp="1"/>
          </p:cNvSpPr>
          <p:nvPr>
            <p:ph type="title"/>
          </p:nvPr>
        </p:nvSpPr>
        <p:spPr/>
        <p:txBody>
          <a:bodyPr/>
          <a:lstStyle/>
          <a:p>
            <a:r>
              <a:rPr kumimoji="1" lang="ja-JP" altLang="en-US"/>
              <a:t>５．検証の体制</a:t>
            </a:r>
          </a:p>
        </p:txBody>
      </p:sp>
      <p:sp>
        <p:nvSpPr>
          <p:cNvPr id="6" name="テキスト ボックス 5">
            <a:extLst>
              <a:ext uri="{FF2B5EF4-FFF2-40B4-BE49-F238E27FC236}">
                <a16:creationId xmlns:a16="http://schemas.microsoft.com/office/drawing/2014/main" id="{424B84DE-FCE3-E982-4C80-74A1E93169BD}"/>
              </a:ext>
            </a:extLst>
          </p:cNvPr>
          <p:cNvSpPr txBox="1"/>
          <p:nvPr/>
        </p:nvSpPr>
        <p:spPr>
          <a:xfrm>
            <a:off x="2218267" y="5383674"/>
            <a:ext cx="7271808" cy="1172728"/>
          </a:xfrm>
          <a:prstGeom prst="rect">
            <a:avLst/>
          </a:prstGeom>
          <a:solidFill>
            <a:schemeClr val="bg1"/>
          </a:solidFill>
          <a:ln w="6350">
            <a:solidFill>
              <a:srgbClr val="A7A8AA"/>
            </a:solidFill>
            <a:miter lim="800000"/>
            <a:headEnd/>
            <a:tailEnd/>
          </a:ln>
        </p:spPr>
        <p:txBody>
          <a:bodyPr lIns="144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171450" indent="-90000" defTabSz="762000" eaLnBrk="0" hangingPunct="0">
              <a:lnSpc>
                <a:spcPct val="106000"/>
              </a:lnSpc>
              <a:spcBef>
                <a:spcPts val="0"/>
              </a:spcBef>
            </a:pPr>
            <a:r>
              <a:rPr lang="en-US" altLang="ja-JP"/>
              <a:t>【</a:t>
            </a:r>
            <a:r>
              <a:rPr kumimoji="1" lang="ja-JP" altLang="en-US" sz="1200"/>
              <a:t>既に調整が進んでいる企業や行政機関等があれば、 調整内容と調整状況を記載してください。 連携先が未定の場合は想定している企業や行政機関等を記載してください</a:t>
            </a:r>
            <a:r>
              <a:rPr kumimoji="1" lang="en-US" altLang="ja-JP" sz="1200"/>
              <a:t>】</a:t>
            </a:r>
            <a:endParaRPr kumimoji="1" lang="ja-JP" altLang="en-US" sz="1200"/>
          </a:p>
          <a:p>
            <a:pPr marL="171450" indent="-90000" defTabSz="762000" eaLnBrk="0" hangingPunct="0">
              <a:lnSpc>
                <a:spcPct val="106000"/>
              </a:lnSpc>
              <a:spcBef>
                <a:spcPts val="0"/>
              </a:spcBef>
            </a:pPr>
            <a:r>
              <a:rPr lang="en-US" altLang="ja-JP"/>
              <a:t>【</a:t>
            </a:r>
            <a:r>
              <a:rPr lang="ja-JP" altLang="en-US"/>
              <a:t>連携先と調整が完了している場合は連携調整先として、連携先がない場合は連携希望先として、その旨も記載ください</a:t>
            </a:r>
            <a:r>
              <a:rPr lang="en-US" altLang="ja-JP"/>
              <a:t>】</a:t>
            </a:r>
            <a:endParaRPr kumimoji="1" lang="en-US" altLang="ja-JP" sz="1200"/>
          </a:p>
        </p:txBody>
      </p:sp>
      <p:sp>
        <p:nvSpPr>
          <p:cNvPr id="7" name="フッター プレースホルダー 4">
            <a:extLst>
              <a:ext uri="{FF2B5EF4-FFF2-40B4-BE49-F238E27FC236}">
                <a16:creationId xmlns:a16="http://schemas.microsoft.com/office/drawing/2014/main" id="{A88217E4-99F4-3E74-4279-80CEC644C967}"/>
              </a:ext>
            </a:extLst>
          </p:cNvPr>
          <p:cNvSpPr txBox="1">
            <a:spLocks/>
          </p:cNvSpPr>
          <p:nvPr/>
        </p:nvSpPr>
        <p:spPr bwMode="gray">
          <a:xfrm>
            <a:off x="418388" y="5383674"/>
            <a:ext cx="1705870" cy="1172728"/>
          </a:xfrm>
          <a:prstGeom prst="rect">
            <a:avLst/>
          </a:prstGeom>
          <a:solidFill>
            <a:schemeClr val="tx1">
              <a:lumMod val="75000"/>
              <a:lumOff val="25000"/>
            </a:schemeClr>
          </a:solidFill>
          <a:ln w="6350">
            <a:solidFill>
              <a:schemeClr val="tx1">
                <a:lumMod val="75000"/>
                <a:lumOff val="25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a:t>連携調整先</a:t>
            </a:r>
            <a:r>
              <a:rPr lang="en-US" altLang="ja-JP"/>
              <a:t>/</a:t>
            </a:r>
            <a:r>
              <a:rPr lang="ja-JP" altLang="en-US"/>
              <a:t>希望先　　との状況</a:t>
            </a:r>
            <a:endParaRPr lang="ja-JP" altLang="en-US" baseline="30000"/>
          </a:p>
        </p:txBody>
      </p:sp>
      <p:sp>
        <p:nvSpPr>
          <p:cNvPr id="8" name="フッター プレースホルダー 4">
            <a:extLst>
              <a:ext uri="{FF2B5EF4-FFF2-40B4-BE49-F238E27FC236}">
                <a16:creationId xmlns:a16="http://schemas.microsoft.com/office/drawing/2014/main" id="{6AD6DB72-BC6C-176E-D41D-299168FBEEAA}"/>
              </a:ext>
            </a:extLst>
          </p:cNvPr>
          <p:cNvSpPr txBox="1">
            <a:spLocks/>
          </p:cNvSpPr>
          <p:nvPr/>
        </p:nvSpPr>
        <p:spPr bwMode="gray">
          <a:xfrm>
            <a:off x="3912559" y="1474326"/>
            <a:ext cx="2371742" cy="288000"/>
          </a:xfrm>
          <a:prstGeom prst="rect">
            <a:avLst/>
          </a:prstGeom>
          <a:noFill/>
          <a:ln w="6350">
            <a:noFill/>
            <a:miter lim="800000"/>
            <a:headEnd/>
            <a:tailEnd/>
          </a:ln>
        </p:spPr>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0"/>
            </a:lvl1pPr>
          </a:lstStyle>
          <a:p>
            <a:r>
              <a:rPr lang="ja-JP" altLang="en-US" sz="1400" b="1"/>
              <a:t>プロジェクト内での役割</a:t>
            </a:r>
          </a:p>
        </p:txBody>
      </p:sp>
      <p:cxnSp>
        <p:nvCxnSpPr>
          <p:cNvPr id="9" name="直線コネクタ 8">
            <a:extLst>
              <a:ext uri="{FF2B5EF4-FFF2-40B4-BE49-F238E27FC236}">
                <a16:creationId xmlns:a16="http://schemas.microsoft.com/office/drawing/2014/main" id="{265C3141-E4E6-AABD-65A9-61F10376BECB}"/>
              </a:ext>
            </a:extLst>
          </p:cNvPr>
          <p:cNvCxnSpPr>
            <a:cxnSpLocks/>
          </p:cNvCxnSpPr>
          <p:nvPr/>
        </p:nvCxnSpPr>
        <p:spPr>
          <a:xfrm>
            <a:off x="2922487" y="1762326"/>
            <a:ext cx="4192745"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フッター プレースホルダー 4">
            <a:extLst>
              <a:ext uri="{FF2B5EF4-FFF2-40B4-BE49-F238E27FC236}">
                <a16:creationId xmlns:a16="http://schemas.microsoft.com/office/drawing/2014/main" id="{AAA68A0A-6E28-C7A6-1241-FB8EBCF0633F}"/>
              </a:ext>
            </a:extLst>
          </p:cNvPr>
          <p:cNvSpPr txBox="1">
            <a:spLocks/>
          </p:cNvSpPr>
          <p:nvPr/>
        </p:nvSpPr>
        <p:spPr bwMode="gray">
          <a:xfrm>
            <a:off x="834450" y="1493724"/>
            <a:ext cx="1548000" cy="288000"/>
          </a:xfrm>
          <a:prstGeom prst="rect">
            <a:avLst/>
          </a:prstGeom>
          <a:noFill/>
          <a:ln w="6350">
            <a:noFill/>
            <a:miter lim="800000"/>
            <a:headEnd/>
            <a:tailEnd/>
          </a:ln>
        </p:spPr>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400">
                <a:solidFill>
                  <a:schemeClr val="tx1"/>
                </a:solidFill>
              </a:rPr>
              <a:t>プレイヤー</a:t>
            </a:r>
            <a:endParaRPr lang="ja-JP" altLang="en-US" sz="1400" baseline="30000">
              <a:solidFill>
                <a:schemeClr val="tx1"/>
              </a:solidFill>
            </a:endParaRPr>
          </a:p>
        </p:txBody>
      </p:sp>
      <p:cxnSp>
        <p:nvCxnSpPr>
          <p:cNvPr id="11" name="直線コネクタ 10">
            <a:extLst>
              <a:ext uri="{FF2B5EF4-FFF2-40B4-BE49-F238E27FC236}">
                <a16:creationId xmlns:a16="http://schemas.microsoft.com/office/drawing/2014/main" id="{322B4C52-7964-ED79-2A5B-EC68462C5367}"/>
              </a:ext>
            </a:extLst>
          </p:cNvPr>
          <p:cNvCxnSpPr>
            <a:cxnSpLocks/>
          </p:cNvCxnSpPr>
          <p:nvPr/>
        </p:nvCxnSpPr>
        <p:spPr>
          <a:xfrm>
            <a:off x="422260" y="1762326"/>
            <a:ext cx="2372380"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正方形/長方形 11">
            <a:extLst>
              <a:ext uri="{FF2B5EF4-FFF2-40B4-BE49-F238E27FC236}">
                <a16:creationId xmlns:a16="http://schemas.microsoft.com/office/drawing/2014/main" id="{C21E37BD-B837-64C8-B6B2-4B571B5B6172}"/>
              </a:ext>
            </a:extLst>
          </p:cNvPr>
          <p:cNvSpPr/>
          <p:nvPr/>
        </p:nvSpPr>
        <p:spPr bwMode="gray">
          <a:xfrm>
            <a:off x="2922488" y="1836016"/>
            <a:ext cx="4192746" cy="817007"/>
          </a:xfrm>
          <a:prstGeom prst="rect">
            <a:avLst/>
          </a:prstGeom>
          <a:solidFill>
            <a:srgbClr val="FFFFFF"/>
          </a:solidFill>
          <a:ln w="12700" algn="ctr">
            <a:solidFill>
              <a:schemeClr val="bg1">
                <a:lumMod val="50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0"/>
              </a:spcBef>
              <a:spcAft>
                <a:spcPts val="0"/>
              </a:spcAft>
              <a:buClr>
                <a:schemeClr val="tx1"/>
              </a:buClr>
              <a:buSzPct val="100000"/>
              <a:buFont typeface="Arial" panose="020B0604020202020204" pitchFamily="34" charset="0"/>
              <a:buChar char="•"/>
              <a:tabLst/>
            </a:pPr>
            <a:r>
              <a:rPr kumimoji="1" lang="en-US" altLang="ja-JP" sz="1200">
                <a:latin typeface="+mj-ea"/>
                <a:ea typeface="+mj-ea"/>
              </a:rPr>
              <a:t>【</a:t>
            </a:r>
            <a:r>
              <a:rPr kumimoji="1" lang="ja-JP" altLang="en-US" sz="1200">
                <a:latin typeface="+mj-ea"/>
                <a:ea typeface="+mj-ea"/>
              </a:rPr>
              <a:t>検証</a:t>
            </a:r>
            <a:r>
              <a:rPr kumimoji="1" lang="ja-JP" altLang="en-US" sz="1200">
                <a:latin typeface="+mj-ea"/>
                <a:ea typeface="+mj-ea"/>
                <a:cs typeface="+mn-cs"/>
              </a:rPr>
              <a:t>の設計・進捗管理等具体的な役割を記載ください</a:t>
            </a:r>
            <a:r>
              <a:rPr kumimoji="1" lang="en-US" altLang="ja-JP" sz="1200">
                <a:latin typeface="+mj-ea"/>
                <a:ea typeface="+mj-ea"/>
                <a:cs typeface="+mn-cs"/>
              </a:rPr>
              <a:t>】</a:t>
            </a:r>
          </a:p>
        </p:txBody>
      </p:sp>
      <p:sp>
        <p:nvSpPr>
          <p:cNvPr id="13" name="正方形/長方形 12">
            <a:extLst>
              <a:ext uri="{FF2B5EF4-FFF2-40B4-BE49-F238E27FC236}">
                <a16:creationId xmlns:a16="http://schemas.microsoft.com/office/drawing/2014/main" id="{ABAAA623-DBEB-70E1-2387-73ADE721667D}"/>
              </a:ext>
            </a:extLst>
          </p:cNvPr>
          <p:cNvSpPr/>
          <p:nvPr/>
        </p:nvSpPr>
        <p:spPr bwMode="gray">
          <a:xfrm>
            <a:off x="2922488" y="2711641"/>
            <a:ext cx="4192746" cy="816471"/>
          </a:xfrm>
          <a:prstGeom prst="rect">
            <a:avLst/>
          </a:prstGeom>
          <a:solidFill>
            <a:srgbClr val="FFFFFF"/>
          </a:solidFill>
          <a:ln w="12700" algn="ctr">
            <a:solidFill>
              <a:schemeClr val="bg1">
                <a:lumMod val="50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indent="-171450" defTabSz="990564" fontAlgn="auto">
              <a:spcBef>
                <a:spcPts val="0"/>
              </a:spcBef>
              <a:spcAft>
                <a:spcPts val="0"/>
              </a:spcAft>
              <a:buClr>
                <a:schemeClr val="tx1"/>
              </a:buClr>
              <a:buSzPct val="100000"/>
              <a:buFont typeface="Arial" panose="020B0604020202020204" pitchFamily="34" charset="0"/>
              <a:buChar char="•"/>
            </a:pPr>
            <a:r>
              <a:rPr kumimoji="1" lang="en-US" altLang="ja-JP" sz="1200">
                <a:latin typeface="+mj-ea"/>
                <a:ea typeface="+mj-ea"/>
              </a:rPr>
              <a:t>【</a:t>
            </a:r>
            <a:r>
              <a:rPr kumimoji="1" lang="ja-JP" altLang="en-US" sz="1200">
                <a:latin typeface="+mj-ea"/>
                <a:ea typeface="+mj-ea"/>
              </a:rPr>
              <a:t>想定される役割を記載ください、承諾が取れていない先は、　　「連携希望先」と記載ください</a:t>
            </a:r>
            <a:r>
              <a:rPr kumimoji="1" lang="en-US" altLang="ja-JP" sz="1200">
                <a:latin typeface="+mj-ea"/>
                <a:ea typeface="+mj-ea"/>
              </a:rPr>
              <a:t>】</a:t>
            </a:r>
            <a:endParaRPr kumimoji="1" lang="en-US" altLang="ja-JP" sz="1200">
              <a:latin typeface="+mj-ea"/>
              <a:ea typeface="+mj-ea"/>
              <a:cs typeface="+mn-cs"/>
            </a:endParaRPr>
          </a:p>
        </p:txBody>
      </p:sp>
      <p:sp>
        <p:nvSpPr>
          <p:cNvPr id="14" name="正方形/長方形 13">
            <a:extLst>
              <a:ext uri="{FF2B5EF4-FFF2-40B4-BE49-F238E27FC236}">
                <a16:creationId xmlns:a16="http://schemas.microsoft.com/office/drawing/2014/main" id="{CEC061FF-93D5-9060-12AE-B49074CA5AF6}"/>
              </a:ext>
            </a:extLst>
          </p:cNvPr>
          <p:cNvSpPr/>
          <p:nvPr/>
        </p:nvSpPr>
        <p:spPr bwMode="gray">
          <a:xfrm>
            <a:off x="2922488" y="3587266"/>
            <a:ext cx="4192746" cy="813396"/>
          </a:xfrm>
          <a:prstGeom prst="rect">
            <a:avLst/>
          </a:prstGeom>
          <a:solidFill>
            <a:srgbClr val="FFFFFF"/>
          </a:solidFill>
          <a:ln w="12700" algn="ctr">
            <a:solidFill>
              <a:schemeClr val="bg1">
                <a:lumMod val="50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indent="-171450" defTabSz="990564" fontAlgn="auto">
              <a:spcBef>
                <a:spcPts val="0"/>
              </a:spcBef>
              <a:spcAft>
                <a:spcPts val="0"/>
              </a:spcAft>
              <a:buClr>
                <a:schemeClr val="tx1"/>
              </a:buClr>
              <a:buSzPct val="100000"/>
              <a:buFont typeface="Arial" panose="020B0604020202020204" pitchFamily="34" charset="0"/>
              <a:buChar char="•"/>
            </a:pPr>
            <a:r>
              <a:rPr kumimoji="1" lang="en-US" altLang="ja-JP" sz="1200">
                <a:latin typeface="+mj-ea"/>
                <a:ea typeface="+mj-ea"/>
              </a:rPr>
              <a:t>【</a:t>
            </a:r>
            <a:r>
              <a:rPr kumimoji="1" lang="ja-JP" altLang="en-US" sz="1200">
                <a:latin typeface="+mj-ea"/>
                <a:ea typeface="+mj-ea"/>
              </a:rPr>
              <a:t>想定される役割を記載ください、承諾が取れていない先は、　　「連携希望先」と記載ください</a:t>
            </a:r>
            <a:r>
              <a:rPr kumimoji="1" lang="en-US" altLang="ja-JP" sz="1200">
                <a:latin typeface="+mj-ea"/>
                <a:ea typeface="+mj-ea"/>
              </a:rPr>
              <a:t>】</a:t>
            </a:r>
            <a:endParaRPr kumimoji="1" lang="en-US" altLang="ja-JP" sz="1200">
              <a:latin typeface="+mj-ea"/>
              <a:ea typeface="+mj-ea"/>
              <a:cs typeface="+mn-cs"/>
            </a:endParaRPr>
          </a:p>
        </p:txBody>
      </p:sp>
      <p:sp>
        <p:nvSpPr>
          <p:cNvPr id="15" name="正方形/長方形 14">
            <a:extLst>
              <a:ext uri="{FF2B5EF4-FFF2-40B4-BE49-F238E27FC236}">
                <a16:creationId xmlns:a16="http://schemas.microsoft.com/office/drawing/2014/main" id="{6842A3EB-684C-09BE-E913-8C9EF4A80B77}"/>
              </a:ext>
            </a:extLst>
          </p:cNvPr>
          <p:cNvSpPr/>
          <p:nvPr/>
        </p:nvSpPr>
        <p:spPr bwMode="gray">
          <a:xfrm>
            <a:off x="418388" y="1836016"/>
            <a:ext cx="2372381" cy="817007"/>
          </a:xfrm>
          <a:prstGeom prst="rect">
            <a:avLst/>
          </a:prstGeom>
          <a:solidFill>
            <a:schemeClr val="bg1">
              <a:lumMod val="85000"/>
            </a:schemeClr>
          </a:solidFill>
          <a:ln w="12700" algn="ctr">
            <a:solidFill>
              <a:schemeClr val="bg1">
                <a:lumMod val="50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rtl="0" eaLnBrk="1" fontAlgn="auto" latinLnBrk="0" hangingPunct="1">
              <a:lnSpc>
                <a:spcPct val="100000"/>
              </a:lnSpc>
              <a:spcBef>
                <a:spcPts val="0"/>
              </a:spcBef>
              <a:spcAft>
                <a:spcPts val="0"/>
              </a:spcAft>
              <a:buClr>
                <a:schemeClr val="tx1"/>
              </a:buClr>
              <a:buSzPct val="100000"/>
              <a:tabLst/>
            </a:pPr>
            <a:r>
              <a:rPr kumimoji="0" lang="en-US" altLang="ja-JP" sz="1400">
                <a:latin typeface="+mn-ea"/>
              </a:rPr>
              <a:t>【</a:t>
            </a:r>
            <a:r>
              <a:rPr kumimoji="0" lang="ja-JP" altLang="en-US" sz="1400">
                <a:latin typeface="+mn-ea"/>
              </a:rPr>
              <a:t>代表事業者</a:t>
            </a:r>
            <a:r>
              <a:rPr kumimoji="0" lang="en-US" altLang="ja-JP" sz="1400">
                <a:latin typeface="+mn-ea"/>
              </a:rPr>
              <a:t>】</a:t>
            </a:r>
            <a:br>
              <a:rPr kumimoji="0" lang="en-US" altLang="ja-JP" sz="1400">
                <a:latin typeface="+mn-ea"/>
              </a:rPr>
            </a:br>
            <a:r>
              <a:rPr kumimoji="0" lang="ja-JP" altLang="en-US" sz="1400">
                <a:latin typeface="+mn-ea"/>
              </a:rPr>
              <a:t>○○社</a:t>
            </a:r>
            <a:endParaRPr kumimoji="1" lang="en-US" altLang="ja-JP" sz="1400">
              <a:latin typeface="+mn-lt"/>
              <a:ea typeface="Yu Gothic UI" panose="020B0500000000000000" pitchFamily="50" charset="-128"/>
              <a:cs typeface="+mn-cs"/>
            </a:endParaRPr>
          </a:p>
        </p:txBody>
      </p:sp>
      <p:sp>
        <p:nvSpPr>
          <p:cNvPr id="16" name="正方形/長方形 15">
            <a:extLst>
              <a:ext uri="{FF2B5EF4-FFF2-40B4-BE49-F238E27FC236}">
                <a16:creationId xmlns:a16="http://schemas.microsoft.com/office/drawing/2014/main" id="{5BA99025-FD6D-53F3-315B-BBDFFC6F0F2E}"/>
              </a:ext>
            </a:extLst>
          </p:cNvPr>
          <p:cNvSpPr/>
          <p:nvPr/>
        </p:nvSpPr>
        <p:spPr bwMode="gray">
          <a:xfrm>
            <a:off x="418388" y="2711641"/>
            <a:ext cx="2372381" cy="817007"/>
          </a:xfrm>
          <a:prstGeom prst="rect">
            <a:avLst/>
          </a:prstGeom>
          <a:solidFill>
            <a:schemeClr val="bg1">
              <a:lumMod val="85000"/>
            </a:schemeClr>
          </a:solidFill>
          <a:ln w="12700" algn="ctr">
            <a:solidFill>
              <a:schemeClr val="bg1">
                <a:lumMod val="50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rtl="0" eaLnBrk="1" fontAlgn="auto" latinLnBrk="0" hangingPunct="1">
              <a:lnSpc>
                <a:spcPct val="100000"/>
              </a:lnSpc>
              <a:spcBef>
                <a:spcPts val="0"/>
              </a:spcBef>
              <a:spcAft>
                <a:spcPts val="0"/>
              </a:spcAft>
              <a:buClr>
                <a:schemeClr val="tx1"/>
              </a:buClr>
              <a:buSzPct val="100000"/>
              <a:tabLst/>
            </a:pPr>
            <a:r>
              <a:rPr kumimoji="1" lang="ja-JP" altLang="en-US" sz="1400">
                <a:latin typeface="+mn-ea"/>
                <a:cs typeface="+mn-cs"/>
              </a:rPr>
              <a:t>○○社</a:t>
            </a:r>
            <a:endParaRPr kumimoji="1" lang="en-US" altLang="ja-JP" sz="1400">
              <a:latin typeface="+mn-ea"/>
              <a:cs typeface="+mn-cs"/>
            </a:endParaRPr>
          </a:p>
          <a:p>
            <a:pPr marR="0" algn="ctr" defTabSz="990564" rtl="0" eaLnBrk="1" fontAlgn="auto" latinLnBrk="0" hangingPunct="1">
              <a:lnSpc>
                <a:spcPct val="100000"/>
              </a:lnSpc>
              <a:spcBef>
                <a:spcPts val="0"/>
              </a:spcBef>
              <a:spcAft>
                <a:spcPts val="0"/>
              </a:spcAft>
              <a:buClr>
                <a:schemeClr val="tx1"/>
              </a:buClr>
              <a:buSzPct val="100000"/>
              <a:tabLst/>
            </a:pPr>
            <a:r>
              <a:rPr kumimoji="1" lang="ja-JP" altLang="en-US" sz="1400">
                <a:latin typeface="+mn-ea"/>
              </a:rPr>
              <a:t>（●●協力等）</a:t>
            </a:r>
            <a:endParaRPr kumimoji="1" lang="en-US" altLang="ja-JP" sz="1400">
              <a:latin typeface="+mn-ea"/>
              <a:cs typeface="+mn-cs"/>
            </a:endParaRPr>
          </a:p>
        </p:txBody>
      </p:sp>
      <p:sp>
        <p:nvSpPr>
          <p:cNvPr id="17" name="正方形/長方形 16">
            <a:extLst>
              <a:ext uri="{FF2B5EF4-FFF2-40B4-BE49-F238E27FC236}">
                <a16:creationId xmlns:a16="http://schemas.microsoft.com/office/drawing/2014/main" id="{2296F558-C5D2-80D9-572B-A7664628593D}"/>
              </a:ext>
            </a:extLst>
          </p:cNvPr>
          <p:cNvSpPr/>
          <p:nvPr/>
        </p:nvSpPr>
        <p:spPr bwMode="gray">
          <a:xfrm>
            <a:off x="418388" y="3587266"/>
            <a:ext cx="2372381" cy="817007"/>
          </a:xfrm>
          <a:prstGeom prst="rect">
            <a:avLst/>
          </a:prstGeom>
          <a:solidFill>
            <a:schemeClr val="bg1">
              <a:lumMod val="85000"/>
            </a:schemeClr>
          </a:solidFill>
          <a:ln w="12700" algn="ctr">
            <a:solidFill>
              <a:schemeClr val="bg1">
                <a:lumMod val="50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rtl="0" eaLnBrk="1" fontAlgn="auto" latinLnBrk="0" hangingPunct="1">
              <a:lnSpc>
                <a:spcPct val="100000"/>
              </a:lnSpc>
              <a:spcBef>
                <a:spcPts val="0"/>
              </a:spcBef>
              <a:spcAft>
                <a:spcPts val="0"/>
              </a:spcAft>
              <a:buClr>
                <a:schemeClr val="tx1"/>
              </a:buClr>
              <a:buSzPct val="100000"/>
              <a:tabLst/>
            </a:pPr>
            <a:r>
              <a:rPr kumimoji="1" lang="ja-JP" altLang="en-US" sz="1400">
                <a:latin typeface="+mn-ea"/>
                <a:cs typeface="+mn-cs"/>
              </a:rPr>
              <a:t>○○社</a:t>
            </a:r>
            <a:endParaRPr kumimoji="1" lang="en-US" altLang="ja-JP" sz="1400">
              <a:latin typeface="+mn-ea"/>
              <a:cs typeface="+mn-cs"/>
            </a:endParaRPr>
          </a:p>
          <a:p>
            <a:pPr marR="0" algn="ctr" defTabSz="990564" rtl="0" eaLnBrk="1" fontAlgn="auto" latinLnBrk="0" hangingPunct="1">
              <a:lnSpc>
                <a:spcPct val="100000"/>
              </a:lnSpc>
              <a:spcBef>
                <a:spcPts val="0"/>
              </a:spcBef>
              <a:spcAft>
                <a:spcPts val="0"/>
              </a:spcAft>
              <a:buClr>
                <a:schemeClr val="tx1"/>
              </a:buClr>
              <a:buSzPct val="100000"/>
              <a:tabLst/>
            </a:pPr>
            <a:r>
              <a:rPr kumimoji="1" lang="ja-JP" altLang="en-US" sz="1400">
                <a:latin typeface="+mn-ea"/>
              </a:rPr>
              <a:t>（●●提供等）</a:t>
            </a:r>
            <a:endParaRPr kumimoji="1" lang="en-US" altLang="ja-JP" sz="1400">
              <a:latin typeface="+mn-ea"/>
              <a:cs typeface="+mn-cs"/>
            </a:endParaRPr>
          </a:p>
        </p:txBody>
      </p:sp>
      <p:sp>
        <p:nvSpPr>
          <p:cNvPr id="28" name="正方形/長方形 27">
            <a:extLst>
              <a:ext uri="{FF2B5EF4-FFF2-40B4-BE49-F238E27FC236}">
                <a16:creationId xmlns:a16="http://schemas.microsoft.com/office/drawing/2014/main" id="{6B87785B-8BE0-2877-3F38-AE9499388E8C}"/>
              </a:ext>
            </a:extLst>
          </p:cNvPr>
          <p:cNvSpPr/>
          <p:nvPr/>
        </p:nvSpPr>
        <p:spPr bwMode="gray">
          <a:xfrm>
            <a:off x="2922488" y="4462890"/>
            <a:ext cx="4192746" cy="813396"/>
          </a:xfrm>
          <a:prstGeom prst="rect">
            <a:avLst/>
          </a:prstGeom>
          <a:solidFill>
            <a:srgbClr val="FFFFFF"/>
          </a:solidFill>
          <a:ln w="12700" algn="ctr">
            <a:solidFill>
              <a:schemeClr val="bg1">
                <a:lumMod val="50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indent="-171450" defTabSz="990564" fontAlgn="auto">
              <a:spcBef>
                <a:spcPts val="0"/>
              </a:spcBef>
              <a:spcAft>
                <a:spcPts val="0"/>
              </a:spcAft>
              <a:buClr>
                <a:schemeClr val="tx1"/>
              </a:buClr>
              <a:buSzPct val="100000"/>
              <a:buFont typeface="Arial" panose="020B0604020202020204" pitchFamily="34" charset="0"/>
              <a:buChar char="•"/>
            </a:pPr>
            <a:r>
              <a:rPr kumimoji="1" lang="en-US" altLang="ja-JP" sz="1200">
                <a:latin typeface="+mj-ea"/>
                <a:ea typeface="+mj-ea"/>
              </a:rPr>
              <a:t>【</a:t>
            </a:r>
            <a:r>
              <a:rPr kumimoji="1" lang="ja-JP" altLang="en-US" sz="1200">
                <a:latin typeface="+mj-ea"/>
                <a:ea typeface="+mj-ea"/>
              </a:rPr>
              <a:t>想定される役割を記載ください、承諾が取れていない先は、　　「連携希望先」と記載ください</a:t>
            </a:r>
            <a:r>
              <a:rPr kumimoji="1" lang="en-US" altLang="ja-JP" sz="1200">
                <a:latin typeface="+mj-ea"/>
                <a:ea typeface="+mj-ea"/>
              </a:rPr>
              <a:t>】</a:t>
            </a:r>
            <a:endParaRPr kumimoji="1" lang="en-US" altLang="ja-JP" sz="1200">
              <a:latin typeface="+mj-ea"/>
              <a:ea typeface="+mj-ea"/>
              <a:cs typeface="+mn-cs"/>
            </a:endParaRPr>
          </a:p>
        </p:txBody>
      </p:sp>
      <p:sp>
        <p:nvSpPr>
          <p:cNvPr id="29" name="正方形/長方形 28">
            <a:extLst>
              <a:ext uri="{FF2B5EF4-FFF2-40B4-BE49-F238E27FC236}">
                <a16:creationId xmlns:a16="http://schemas.microsoft.com/office/drawing/2014/main" id="{207B21F3-3741-1FDF-8315-3C977EA4C792}"/>
              </a:ext>
            </a:extLst>
          </p:cNvPr>
          <p:cNvSpPr/>
          <p:nvPr/>
        </p:nvSpPr>
        <p:spPr bwMode="gray">
          <a:xfrm>
            <a:off x="418388" y="4462890"/>
            <a:ext cx="2372381" cy="817007"/>
          </a:xfrm>
          <a:prstGeom prst="rect">
            <a:avLst/>
          </a:prstGeom>
          <a:solidFill>
            <a:schemeClr val="bg1">
              <a:lumMod val="85000"/>
            </a:schemeClr>
          </a:solidFill>
          <a:ln w="12700" algn="ctr">
            <a:solidFill>
              <a:schemeClr val="bg1">
                <a:lumMod val="50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rtl="0" eaLnBrk="1" fontAlgn="auto" latinLnBrk="0" hangingPunct="1">
              <a:lnSpc>
                <a:spcPct val="100000"/>
              </a:lnSpc>
              <a:spcBef>
                <a:spcPts val="0"/>
              </a:spcBef>
              <a:spcAft>
                <a:spcPts val="0"/>
              </a:spcAft>
              <a:buClr>
                <a:schemeClr val="tx1"/>
              </a:buClr>
              <a:buSzPct val="100000"/>
              <a:tabLst/>
            </a:pPr>
            <a:r>
              <a:rPr kumimoji="1" lang="ja-JP" altLang="en-US" sz="1400">
                <a:latin typeface="+mn-ea"/>
                <a:cs typeface="+mn-cs"/>
              </a:rPr>
              <a:t>○○社</a:t>
            </a:r>
            <a:endParaRPr kumimoji="1" lang="en-US" altLang="ja-JP" sz="1400">
              <a:latin typeface="+mn-ea"/>
              <a:cs typeface="+mn-cs"/>
            </a:endParaRPr>
          </a:p>
          <a:p>
            <a:pPr marR="0" algn="ctr" defTabSz="990564" rtl="0" eaLnBrk="1" fontAlgn="auto" latinLnBrk="0" hangingPunct="1">
              <a:lnSpc>
                <a:spcPct val="100000"/>
              </a:lnSpc>
              <a:spcBef>
                <a:spcPts val="0"/>
              </a:spcBef>
              <a:spcAft>
                <a:spcPts val="0"/>
              </a:spcAft>
              <a:buClr>
                <a:schemeClr val="tx1"/>
              </a:buClr>
              <a:buSzPct val="100000"/>
              <a:tabLst/>
            </a:pPr>
            <a:r>
              <a:rPr kumimoji="1" lang="ja-JP" altLang="en-US" sz="1400">
                <a:latin typeface="+mn-ea"/>
              </a:rPr>
              <a:t>（●●）</a:t>
            </a:r>
            <a:endParaRPr kumimoji="1" lang="en-US" altLang="ja-JP" sz="1400">
              <a:latin typeface="+mn-ea"/>
              <a:cs typeface="+mn-cs"/>
            </a:endParaRPr>
          </a:p>
        </p:txBody>
      </p:sp>
      <p:cxnSp>
        <p:nvCxnSpPr>
          <p:cNvPr id="31" name="直線コネクタ 30">
            <a:extLst>
              <a:ext uri="{FF2B5EF4-FFF2-40B4-BE49-F238E27FC236}">
                <a16:creationId xmlns:a16="http://schemas.microsoft.com/office/drawing/2014/main" id="{D89AEB8E-4CDE-6C9E-52D2-78CB999673BE}"/>
              </a:ext>
            </a:extLst>
          </p:cNvPr>
          <p:cNvCxnSpPr>
            <a:cxnSpLocks/>
          </p:cNvCxnSpPr>
          <p:nvPr/>
        </p:nvCxnSpPr>
        <p:spPr>
          <a:xfrm>
            <a:off x="7179733" y="1762326"/>
            <a:ext cx="2310342"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3" name="フッター プレースホルダー 4">
            <a:extLst>
              <a:ext uri="{FF2B5EF4-FFF2-40B4-BE49-F238E27FC236}">
                <a16:creationId xmlns:a16="http://schemas.microsoft.com/office/drawing/2014/main" id="{D6823F2C-153F-BC1B-E719-BF650A752D32}"/>
              </a:ext>
            </a:extLst>
          </p:cNvPr>
          <p:cNvSpPr txBox="1">
            <a:spLocks/>
          </p:cNvSpPr>
          <p:nvPr/>
        </p:nvSpPr>
        <p:spPr bwMode="gray">
          <a:xfrm>
            <a:off x="7532490" y="1484313"/>
            <a:ext cx="1643611" cy="288000"/>
          </a:xfrm>
          <a:prstGeom prst="rect">
            <a:avLst/>
          </a:prstGeom>
          <a:noFill/>
          <a:ln w="6350">
            <a:noFill/>
            <a:miter lim="800000"/>
            <a:headEnd/>
            <a:tailEnd/>
          </a:ln>
        </p:spPr>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400">
                <a:solidFill>
                  <a:schemeClr val="tx1"/>
                </a:solidFill>
              </a:rPr>
              <a:t>類似の事業経験</a:t>
            </a:r>
            <a:endParaRPr lang="ja-JP" altLang="en-US" sz="1400" baseline="30000">
              <a:solidFill>
                <a:schemeClr val="tx1"/>
              </a:solidFill>
            </a:endParaRPr>
          </a:p>
        </p:txBody>
      </p:sp>
      <p:sp>
        <p:nvSpPr>
          <p:cNvPr id="34" name="正方形/長方形 33">
            <a:extLst>
              <a:ext uri="{FF2B5EF4-FFF2-40B4-BE49-F238E27FC236}">
                <a16:creationId xmlns:a16="http://schemas.microsoft.com/office/drawing/2014/main" id="{1EE2A6DF-7B70-DF64-E4D4-BBD62672B147}"/>
              </a:ext>
            </a:extLst>
          </p:cNvPr>
          <p:cNvSpPr/>
          <p:nvPr/>
        </p:nvSpPr>
        <p:spPr bwMode="gray">
          <a:xfrm>
            <a:off x="7179734" y="1836016"/>
            <a:ext cx="2310342" cy="817007"/>
          </a:xfrm>
          <a:prstGeom prst="rect">
            <a:avLst/>
          </a:prstGeom>
          <a:solidFill>
            <a:srgbClr val="FFFFFF"/>
          </a:solidFill>
          <a:ln w="12700" algn="ctr">
            <a:solidFill>
              <a:schemeClr val="bg1">
                <a:lumMod val="50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0"/>
              </a:spcBef>
              <a:spcAft>
                <a:spcPts val="0"/>
              </a:spcAft>
              <a:buClr>
                <a:schemeClr val="tx1"/>
              </a:buClr>
              <a:buSzPct val="100000"/>
              <a:buFont typeface="Arial" panose="020B0604020202020204" pitchFamily="34" charset="0"/>
              <a:buChar char="•"/>
              <a:tabLst/>
            </a:pPr>
            <a:r>
              <a:rPr kumimoji="1" lang="en-US" altLang="ja-JP" sz="1200">
                <a:latin typeface="+mj-ea"/>
                <a:ea typeface="+mj-ea"/>
                <a:cs typeface="+mn-cs"/>
              </a:rPr>
              <a:t>【</a:t>
            </a:r>
            <a:r>
              <a:rPr kumimoji="1" lang="ja-JP" altLang="en-US" sz="1200">
                <a:latin typeface="+mj-ea"/>
                <a:ea typeface="+mj-ea"/>
                <a:cs typeface="+mn-cs"/>
              </a:rPr>
              <a:t>類似の経験の有無やその際の内容を記載ください</a:t>
            </a:r>
            <a:r>
              <a:rPr kumimoji="1" lang="en-US" altLang="ja-JP" sz="1200">
                <a:latin typeface="+mj-ea"/>
                <a:ea typeface="+mj-ea"/>
                <a:cs typeface="+mn-cs"/>
              </a:rPr>
              <a:t>】</a:t>
            </a:r>
          </a:p>
        </p:txBody>
      </p:sp>
      <p:sp>
        <p:nvSpPr>
          <p:cNvPr id="37" name="正方形/長方形 36">
            <a:extLst>
              <a:ext uri="{FF2B5EF4-FFF2-40B4-BE49-F238E27FC236}">
                <a16:creationId xmlns:a16="http://schemas.microsoft.com/office/drawing/2014/main" id="{1A9ED9E2-338B-F5ED-7987-EE9F2B77CA1C}"/>
              </a:ext>
            </a:extLst>
          </p:cNvPr>
          <p:cNvSpPr/>
          <p:nvPr/>
        </p:nvSpPr>
        <p:spPr bwMode="gray">
          <a:xfrm>
            <a:off x="7179734" y="2711641"/>
            <a:ext cx="2310342" cy="817007"/>
          </a:xfrm>
          <a:prstGeom prst="rect">
            <a:avLst/>
          </a:prstGeom>
          <a:solidFill>
            <a:srgbClr val="FFFFFF"/>
          </a:solidFill>
          <a:ln w="12700" algn="ctr">
            <a:solidFill>
              <a:schemeClr val="bg1">
                <a:lumMod val="50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0"/>
              </a:spcBef>
              <a:spcAft>
                <a:spcPts val="0"/>
              </a:spcAft>
              <a:buClr>
                <a:schemeClr val="tx1"/>
              </a:buClr>
              <a:buSzPct val="100000"/>
              <a:buFont typeface="Arial" panose="020B0604020202020204" pitchFamily="34" charset="0"/>
              <a:buChar char="•"/>
              <a:tabLst/>
            </a:pPr>
            <a:r>
              <a:rPr kumimoji="1" lang="en-US" altLang="ja-JP" sz="1200">
                <a:latin typeface="+mj-ea"/>
                <a:ea typeface="+mj-ea"/>
                <a:cs typeface="+mn-cs"/>
              </a:rPr>
              <a:t>【</a:t>
            </a:r>
            <a:r>
              <a:rPr kumimoji="1" lang="ja-JP" altLang="en-US" sz="1200">
                <a:latin typeface="+mj-ea"/>
                <a:ea typeface="+mj-ea"/>
                <a:cs typeface="+mn-cs"/>
              </a:rPr>
              <a:t>類似の経験の有無やその際の内容を記載ください</a:t>
            </a:r>
            <a:r>
              <a:rPr kumimoji="1" lang="en-US" altLang="ja-JP" sz="1200">
                <a:latin typeface="+mj-ea"/>
                <a:ea typeface="+mj-ea"/>
                <a:cs typeface="+mn-cs"/>
              </a:rPr>
              <a:t>】</a:t>
            </a:r>
          </a:p>
        </p:txBody>
      </p:sp>
      <p:sp>
        <p:nvSpPr>
          <p:cNvPr id="38" name="正方形/長方形 37">
            <a:extLst>
              <a:ext uri="{FF2B5EF4-FFF2-40B4-BE49-F238E27FC236}">
                <a16:creationId xmlns:a16="http://schemas.microsoft.com/office/drawing/2014/main" id="{3520D319-2D58-783D-4AF3-674415E916F5}"/>
              </a:ext>
            </a:extLst>
          </p:cNvPr>
          <p:cNvSpPr/>
          <p:nvPr/>
        </p:nvSpPr>
        <p:spPr bwMode="gray">
          <a:xfrm>
            <a:off x="7179734" y="3587266"/>
            <a:ext cx="2310342" cy="817007"/>
          </a:xfrm>
          <a:prstGeom prst="rect">
            <a:avLst/>
          </a:prstGeom>
          <a:solidFill>
            <a:srgbClr val="FFFFFF"/>
          </a:solidFill>
          <a:ln w="12700" algn="ctr">
            <a:solidFill>
              <a:schemeClr val="bg1">
                <a:lumMod val="50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0"/>
              </a:spcBef>
              <a:spcAft>
                <a:spcPts val="0"/>
              </a:spcAft>
              <a:buClr>
                <a:schemeClr val="tx1"/>
              </a:buClr>
              <a:buSzPct val="100000"/>
              <a:buFont typeface="Arial" panose="020B0604020202020204" pitchFamily="34" charset="0"/>
              <a:buChar char="•"/>
              <a:tabLst/>
            </a:pPr>
            <a:r>
              <a:rPr kumimoji="1" lang="en-US" altLang="ja-JP" sz="1200">
                <a:latin typeface="+mj-ea"/>
                <a:ea typeface="+mj-ea"/>
                <a:cs typeface="+mn-cs"/>
              </a:rPr>
              <a:t>【</a:t>
            </a:r>
            <a:r>
              <a:rPr kumimoji="1" lang="ja-JP" altLang="en-US" sz="1200">
                <a:latin typeface="+mj-ea"/>
                <a:ea typeface="+mj-ea"/>
                <a:cs typeface="+mn-cs"/>
              </a:rPr>
              <a:t>類似の経験の有無やその際の内容を記載ください</a:t>
            </a:r>
            <a:r>
              <a:rPr kumimoji="1" lang="en-US" altLang="ja-JP" sz="1200">
                <a:latin typeface="+mj-ea"/>
                <a:ea typeface="+mj-ea"/>
                <a:cs typeface="+mn-cs"/>
              </a:rPr>
              <a:t>】</a:t>
            </a:r>
          </a:p>
        </p:txBody>
      </p:sp>
      <p:sp>
        <p:nvSpPr>
          <p:cNvPr id="39" name="正方形/長方形 38">
            <a:extLst>
              <a:ext uri="{FF2B5EF4-FFF2-40B4-BE49-F238E27FC236}">
                <a16:creationId xmlns:a16="http://schemas.microsoft.com/office/drawing/2014/main" id="{E0EF74E0-F5EC-D21B-1C9F-5D0B507DC907}"/>
              </a:ext>
            </a:extLst>
          </p:cNvPr>
          <p:cNvSpPr/>
          <p:nvPr/>
        </p:nvSpPr>
        <p:spPr bwMode="gray">
          <a:xfrm>
            <a:off x="7179734" y="4462890"/>
            <a:ext cx="2310342" cy="817007"/>
          </a:xfrm>
          <a:prstGeom prst="rect">
            <a:avLst/>
          </a:prstGeom>
          <a:solidFill>
            <a:srgbClr val="FFFFFF"/>
          </a:solidFill>
          <a:ln w="12700" algn="ctr">
            <a:solidFill>
              <a:schemeClr val="bg1">
                <a:lumMod val="50000"/>
              </a:schemeClr>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0"/>
              </a:spcBef>
              <a:spcAft>
                <a:spcPts val="0"/>
              </a:spcAft>
              <a:buClr>
                <a:schemeClr val="tx1"/>
              </a:buClr>
              <a:buSzPct val="100000"/>
              <a:buFont typeface="Arial" panose="020B0604020202020204" pitchFamily="34" charset="0"/>
              <a:buChar char="•"/>
              <a:tabLst/>
            </a:pPr>
            <a:r>
              <a:rPr kumimoji="1" lang="en-US" altLang="ja-JP" sz="1200">
                <a:latin typeface="+mj-ea"/>
                <a:ea typeface="+mj-ea"/>
                <a:cs typeface="+mn-cs"/>
              </a:rPr>
              <a:t>【</a:t>
            </a:r>
            <a:r>
              <a:rPr kumimoji="1" lang="ja-JP" altLang="en-US" sz="1200">
                <a:latin typeface="+mj-ea"/>
                <a:ea typeface="+mj-ea"/>
                <a:cs typeface="+mn-cs"/>
              </a:rPr>
              <a:t>類似の経験の有無やその際の内容を記載ください</a:t>
            </a:r>
            <a:r>
              <a:rPr kumimoji="1" lang="en-US" altLang="ja-JP" sz="1200">
                <a:latin typeface="+mj-ea"/>
                <a:ea typeface="+mj-ea"/>
                <a:cs typeface="+mn-cs"/>
              </a:rPr>
              <a:t>】</a:t>
            </a:r>
          </a:p>
        </p:txBody>
      </p:sp>
      <p:sp>
        <p:nvSpPr>
          <p:cNvPr id="42" name="テキスト ボックス 41">
            <a:extLst>
              <a:ext uri="{FF2B5EF4-FFF2-40B4-BE49-F238E27FC236}">
                <a16:creationId xmlns:a16="http://schemas.microsoft.com/office/drawing/2014/main" id="{F10AD5ED-2132-F6A4-1E63-4E12C300B9EA}"/>
              </a:ext>
            </a:extLst>
          </p:cNvPr>
          <p:cNvSpPr txBox="1"/>
          <p:nvPr/>
        </p:nvSpPr>
        <p:spPr>
          <a:xfrm>
            <a:off x="7470806" y="566100"/>
            <a:ext cx="2019269" cy="468000"/>
          </a:xfrm>
          <a:prstGeom prst="rect">
            <a:avLst/>
          </a:prstGeom>
          <a:solidFill>
            <a:schemeClr val="bg1"/>
          </a:solidFill>
          <a:ln w="6350">
            <a:solidFill>
              <a:schemeClr val="bg1">
                <a:lumMod val="65000"/>
              </a:schemeClr>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marR="0" lvl="0" indent="0" algn="ctr" defTabSz="762000" rtl="0" eaLnBrk="0" fontAlgn="base" latinLnBrk="0" hangingPunct="0">
              <a:lnSpc>
                <a:spcPct val="106000"/>
              </a:lnSpc>
              <a:spcBef>
                <a:spcPts val="0"/>
              </a:spcBef>
              <a:spcAft>
                <a:spcPct val="0"/>
              </a:spcAft>
              <a:buClrTx/>
              <a:buSzTx/>
              <a:buFont typeface="Arial" panose="020B0604020202020204" pitchFamily="34" charset="0"/>
              <a:buNone/>
              <a:tabLst/>
              <a:defRPr/>
            </a:pPr>
            <a:r>
              <a:rPr kumimoji="1" lang="ja-JP" altLang="en-US" sz="1400" b="1">
                <a:latin typeface="Meiryo UI" panose="020B0604030504040204" pitchFamily="50" charset="-128"/>
                <a:ea typeface="Meiryo UI" panose="020B0604030504040204" pitchFamily="50" charset="-128"/>
              </a:rPr>
              <a:t>検証の有効性・実現性</a:t>
            </a:r>
            <a:endParaRPr kumimoji="1" lang="en-US" altLang="ja-JP" sz="1400" b="1" i="0" u="none" strike="noStrike" kern="1200" cap="none" spc="0" normalizeH="0" baseline="0" noProof="0">
              <a:ln>
                <a:noFill/>
              </a:ln>
              <a:effectLst/>
              <a:uLnTx/>
              <a:uFillTx/>
              <a:latin typeface="+mn-ea"/>
              <a:cs typeface="Arial" charset="0"/>
            </a:endParaRPr>
          </a:p>
        </p:txBody>
      </p:sp>
      <p:sp>
        <p:nvSpPr>
          <p:cNvPr id="43" name="テキスト ボックス 42">
            <a:extLst>
              <a:ext uri="{FF2B5EF4-FFF2-40B4-BE49-F238E27FC236}">
                <a16:creationId xmlns:a16="http://schemas.microsoft.com/office/drawing/2014/main" id="{295E0C8E-64A5-528D-6B1A-0ABDF21085C1}"/>
              </a:ext>
            </a:extLst>
          </p:cNvPr>
          <p:cNvSpPr txBox="1"/>
          <p:nvPr/>
        </p:nvSpPr>
        <p:spPr>
          <a:xfrm>
            <a:off x="6392333" y="566100"/>
            <a:ext cx="1078473" cy="468000"/>
          </a:xfrm>
          <a:prstGeom prst="rect">
            <a:avLst/>
          </a:prstGeom>
          <a:solidFill>
            <a:schemeClr val="bg1">
              <a:lumMod val="65000"/>
            </a:schemeClr>
          </a:solidFill>
          <a:ln w="6350">
            <a:solidFill>
              <a:schemeClr val="bg1">
                <a:lumMod val="65000"/>
              </a:schemeClr>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marR="0" lvl="0" indent="0" algn="ctr" defTabSz="762000" rtl="0" eaLnBrk="0" fontAlgn="base" latinLnBrk="0" hangingPunct="0">
              <a:lnSpc>
                <a:spcPct val="106000"/>
              </a:lnSpc>
              <a:spcBef>
                <a:spcPts val="0"/>
              </a:spcBef>
              <a:spcAft>
                <a:spcPct val="0"/>
              </a:spcAft>
              <a:buClrTx/>
              <a:buSzTx/>
              <a:buFont typeface="Arial" panose="020B0604020202020204" pitchFamily="34" charset="0"/>
              <a:buNone/>
              <a:tabLst/>
              <a:defRPr/>
            </a:pPr>
            <a:r>
              <a:rPr kumimoji="1" lang="ja-JP" altLang="en-US" sz="1400" b="1" i="0" u="none" strike="noStrike" kern="1200" cap="none" spc="0" normalizeH="0" baseline="0" noProof="0">
                <a:ln>
                  <a:noFill/>
                </a:ln>
                <a:solidFill>
                  <a:prstClr val="white"/>
                </a:solidFill>
                <a:effectLst/>
                <a:uLnTx/>
                <a:uFillTx/>
                <a:latin typeface="+mn-ea"/>
                <a:cs typeface="Arial" charset="0"/>
              </a:rPr>
              <a:t>審査の観点</a:t>
            </a:r>
          </a:p>
        </p:txBody>
      </p:sp>
    </p:spTree>
    <p:extLst>
      <p:ext uri="{BB962C8B-B14F-4D97-AF65-F5344CB8AC3E}">
        <p14:creationId xmlns:p14="http://schemas.microsoft.com/office/powerpoint/2010/main" val="145415751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T Template_A4_J_202501">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ユーザー定義 4">
      <a:majorFont>
        <a:latin typeface="Aptos"/>
        <a:ea typeface="Yu Gothic UI"/>
        <a:cs typeface=""/>
      </a:majorFont>
      <a:minorFont>
        <a:latin typeface="Aptos"/>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Template_A4_J.pptx" id="{A322A4CF-329E-44C5-BFCF-BDBFC8CD376B}" vid="{BA7E0DC6-74BA-4FCF-93FA-186C8C23C441}"/>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a58e5e6a-533d-49b0-b91e-35eb69fc6d13" xsi:nil="true"/>
    <lcf76f155ced4ddcb4097134ff3c332f xmlns="0cb5573e-2613-4862-b9ee-fe043218114b">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6FED042CFCD5F499DD8DEF359070452" ma:contentTypeVersion="10" ma:contentTypeDescription="Create a new document." ma:contentTypeScope="" ma:versionID="bdd91d69c80b130b6361e597c1d86e06">
  <xsd:schema xmlns:xsd="http://www.w3.org/2001/XMLSchema" xmlns:xs="http://www.w3.org/2001/XMLSchema" xmlns:p="http://schemas.microsoft.com/office/2006/metadata/properties" xmlns:ns2="0cb5573e-2613-4862-b9ee-fe043218114b" xmlns:ns3="a58e5e6a-533d-49b0-b91e-35eb69fc6d13" targetNamespace="http://schemas.microsoft.com/office/2006/metadata/properties" ma:root="true" ma:fieldsID="656340bc269240286ea929db9f5ec096" ns2:_="" ns3:_="">
    <xsd:import namespace="0cb5573e-2613-4862-b9ee-fe043218114b"/>
    <xsd:import namespace="a58e5e6a-533d-49b0-b91e-35eb69fc6d1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b5573e-2613-4862-b9ee-fe043218114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98d900d-0589-4081-96eb-513de833a50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58e5e6a-533d-49b0-b91e-35eb69fc6d13"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0c54096d-64a5-4c3c-93c7-3be80e3e48c8}" ma:internalName="TaxCatchAll" ma:showField="CatchAllData" ma:web="a58e5e6a-533d-49b0-b91e-35eb69fc6d1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D2260B1-FD00-462A-AD33-92C19B4766C2}">
  <ds:schemaRefs>
    <ds:schemaRef ds:uri="http://schemas.microsoft.com/sharepoint/v3/contenttype/forms"/>
  </ds:schemaRefs>
</ds:datastoreItem>
</file>

<file path=customXml/itemProps2.xml><?xml version="1.0" encoding="utf-8"?>
<ds:datastoreItem xmlns:ds="http://schemas.openxmlformats.org/officeDocument/2006/customXml" ds:itemID="{765578D7-A8BF-4B15-ABE7-C6438858C7A4}">
  <ds:schemaRefs>
    <ds:schemaRef ds:uri="http://schemas.microsoft.com/office/2006/documentManagement/types"/>
    <ds:schemaRef ds:uri="0cb5573e-2613-4862-b9ee-fe043218114b"/>
    <ds:schemaRef ds:uri="http://schemas.openxmlformats.org/package/2006/metadata/core-properties"/>
    <ds:schemaRef ds:uri="http://purl.org/dc/elements/1.1/"/>
    <ds:schemaRef ds:uri="http://schemas.microsoft.com/office/2006/metadata/properties"/>
    <ds:schemaRef ds:uri="http://schemas.microsoft.com/office/infopath/2007/PartnerControls"/>
    <ds:schemaRef ds:uri="http://www.w3.org/XML/1998/namespace"/>
    <ds:schemaRef ds:uri="a58e5e6a-533d-49b0-b91e-35eb69fc6d13"/>
    <ds:schemaRef ds:uri="http://purl.org/dc/dcmitype/"/>
    <ds:schemaRef ds:uri="http://purl.org/dc/terms/"/>
  </ds:schemaRefs>
</ds:datastoreItem>
</file>

<file path=customXml/itemProps3.xml><?xml version="1.0" encoding="utf-8"?>
<ds:datastoreItem xmlns:ds="http://schemas.openxmlformats.org/officeDocument/2006/customXml" ds:itemID="{9CDAB33A-F040-4459-B01A-25EB809A53D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cb5573e-2613-4862-b9ee-fe043218114b"/>
    <ds:schemaRef ds:uri="a58e5e6a-533d-49b0-b91e-35eb69fc6d1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Office Theme</Template>
  <TotalTime>2</TotalTime>
  <Words>2191</Words>
  <Application>Microsoft Office PowerPoint</Application>
  <PresentationFormat>A4 210 x 297 mm</PresentationFormat>
  <Paragraphs>289</Paragraphs>
  <Slides>13</Slides>
  <Notes>1</Notes>
  <HiddenSlides>0</HiddenSlides>
  <MMClips>0</MMClips>
  <ScaleCrop>false</ScaleCrop>
  <HeadingPairs>
    <vt:vector size="8" baseType="variant">
      <vt:variant>
        <vt:lpstr>使用されているフォント</vt:lpstr>
      </vt:variant>
      <vt:variant>
        <vt:i4>9</vt:i4>
      </vt:variant>
      <vt:variant>
        <vt:lpstr>テーマ</vt:lpstr>
      </vt:variant>
      <vt:variant>
        <vt:i4>1</vt:i4>
      </vt:variant>
      <vt:variant>
        <vt:lpstr>埋め込まれた OLE サーバー</vt:lpstr>
      </vt:variant>
      <vt:variant>
        <vt:i4>1</vt:i4>
      </vt:variant>
      <vt:variant>
        <vt:lpstr>スライド タイトル</vt:lpstr>
      </vt:variant>
      <vt:variant>
        <vt:i4>13</vt:i4>
      </vt:variant>
    </vt:vector>
  </HeadingPairs>
  <TitlesOfParts>
    <vt:vector size="24" baseType="lpstr">
      <vt:lpstr>Meiryo UI</vt:lpstr>
      <vt:lpstr>Yu Gothic UI</vt:lpstr>
      <vt:lpstr>游ゴシック</vt:lpstr>
      <vt:lpstr>Aptos</vt:lpstr>
      <vt:lpstr>Arial</vt:lpstr>
      <vt:lpstr>Calibri</vt:lpstr>
      <vt:lpstr>Calibri Light</vt:lpstr>
      <vt:lpstr>Verdana</vt:lpstr>
      <vt:lpstr>Wingdings</vt:lpstr>
      <vt:lpstr>DT Template_A4_J_202501</vt:lpstr>
      <vt:lpstr>think-cell スライド</vt:lpstr>
      <vt:lpstr>PowerPoint プレゼンテーション</vt:lpstr>
      <vt:lpstr>１.プロジェクトの概要</vt:lpstr>
      <vt:lpstr>２．社会実装時のビジネスモデル</vt:lpstr>
      <vt:lpstr>３．社会実装に向けたロードマップ</vt:lpstr>
      <vt:lpstr>４．検証内容 ー 製品・サービスの概要</vt:lpstr>
      <vt:lpstr>４．検証内容 ー 目的・仮説・リスク</vt:lpstr>
      <vt:lpstr>４．検証内容 ー 実施内容</vt:lpstr>
      <vt:lpstr>４．検証内容 ｰ コンセプト検証実現に求めるサポート</vt:lpstr>
      <vt:lpstr>５．検証の体制</vt:lpstr>
      <vt:lpstr>６．検証スケジュール</vt:lpstr>
      <vt:lpstr>６．検証スケジュール</vt:lpstr>
      <vt:lpstr>７．社会実装に向けたアクションプラン</vt:lpstr>
      <vt:lpstr>参考資料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Keisuke Tsuda (津田 圭介)</dc:creator>
  <cp:lastModifiedBy>Suzuki, Kosuke 1</cp:lastModifiedBy>
  <cp:revision>2</cp:revision>
  <cp:lastPrinted>2023-08-01T06:36:46Z</cp:lastPrinted>
  <dcterms:created xsi:type="dcterms:W3CDTF">2018-09-11T09:46:44Z</dcterms:created>
  <dcterms:modified xsi:type="dcterms:W3CDTF">2025-10-01T00:42:23Z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0x010100A6FED042CFCD5F499DD8DEF359070452</vt:lpwstr>
  </property>
  <property fmtid="{D5CDD505-2E9C-101B-9397-08002B2CF9AE}" pid="3" name="MediaServiceImageTags">
    <vt:lpwstr/>
  </property>
</Properties>
</file>